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8" r:id="rId4"/>
    <p:sldId id="261" r:id="rId5"/>
    <p:sldId id="263" r:id="rId6"/>
    <p:sldId id="259" r:id="rId7"/>
    <p:sldId id="268" r:id="rId8"/>
    <p:sldId id="262" r:id="rId9"/>
    <p:sldId id="264" r:id="rId10"/>
    <p:sldId id="265" r:id="rId11"/>
    <p:sldId id="266" r:id="rId12"/>
    <p:sldId id="267" r:id="rId13"/>
    <p:sldId id="272" r:id="rId14"/>
    <p:sldId id="269" r:id="rId15"/>
    <p:sldId id="271" r:id="rId16"/>
    <p:sldId id="270" r:id="rId17"/>
    <p:sldId id="277" r:id="rId18"/>
    <p:sldId id="275" r:id="rId19"/>
    <p:sldId id="276" r:id="rId20"/>
    <p:sldId id="274" r:id="rId21"/>
  </p:sldIdLst>
  <p:sldSz cx="12192000" cy="6858000"/>
  <p:notesSz cx="7104063" cy="10234613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826" autoAdjust="0"/>
  </p:normalViewPr>
  <p:slideViewPr>
    <p:cSldViewPr snapToGrid="0">
      <p:cViewPr varScale="1">
        <p:scale>
          <a:sx n="83" d="100"/>
          <a:sy n="83" d="100"/>
        </p:scale>
        <p:origin x="629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31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7.png"/><Relationship Id="rId2" Type="http://schemas.openxmlformats.org/officeDocument/2006/relationships/image" Target="../media/image2.gif"/><Relationship Id="rId1" Type="http://schemas.openxmlformats.org/officeDocument/2006/relationships/image" Target="../media/image1.jpeg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7.png"/><Relationship Id="rId2" Type="http://schemas.openxmlformats.org/officeDocument/2006/relationships/image" Target="../media/image2.gif"/><Relationship Id="rId1" Type="http://schemas.openxmlformats.org/officeDocument/2006/relationships/image" Target="../media/image1.jpeg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FEAF81B-5AFE-4D92-90F7-9D52FBB00305}" type="doc">
      <dgm:prSet loTypeId="urn:microsoft.com/office/officeart/2005/8/layout/p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tr-TR"/>
        </a:p>
      </dgm:t>
    </dgm:pt>
    <dgm:pt modelId="{7E7C07AB-5B4D-492D-B04C-3DA7B37F3358}">
      <dgm:prSet phldrT="[Metin]"/>
      <dgm:spPr/>
      <dgm:t>
        <a:bodyPr/>
        <a:lstStyle/>
        <a:p>
          <a:r>
            <a:rPr lang="tr-TR" dirty="0" smtClean="0"/>
            <a:t>Projenin Kullanım Konsepti ve Amacı</a:t>
          </a:r>
        </a:p>
      </dgm:t>
    </dgm:pt>
    <dgm:pt modelId="{6E099986-6AF0-462C-844C-0EBB07B3CD2A}" type="parTrans" cxnId="{D47DB0CF-0B66-40D2-B214-646FEC4F9A69}">
      <dgm:prSet/>
      <dgm:spPr/>
      <dgm:t>
        <a:bodyPr/>
        <a:lstStyle/>
        <a:p>
          <a:endParaRPr lang="tr-TR"/>
        </a:p>
      </dgm:t>
    </dgm:pt>
    <dgm:pt modelId="{6E85BEC6-1D31-48CC-A72F-17002E7662BB}" type="sibTrans" cxnId="{D47DB0CF-0B66-40D2-B214-646FEC4F9A69}">
      <dgm:prSet/>
      <dgm:spPr/>
      <dgm:t>
        <a:bodyPr/>
        <a:lstStyle/>
        <a:p>
          <a:endParaRPr lang="tr-TR"/>
        </a:p>
      </dgm:t>
    </dgm:pt>
    <dgm:pt modelId="{B2509623-BEA8-42EC-9272-B58A582A2E55}">
      <dgm:prSet phldrT="[Metin]"/>
      <dgm:spPr/>
      <dgm:t>
        <a:bodyPr/>
        <a:lstStyle/>
        <a:p>
          <a:r>
            <a:rPr lang="tr-TR" dirty="0" smtClean="0"/>
            <a:t>Kullanılan Donanım</a:t>
          </a:r>
          <a:endParaRPr lang="tr-TR" dirty="0"/>
        </a:p>
      </dgm:t>
    </dgm:pt>
    <dgm:pt modelId="{E3CF05EB-9C73-4E75-95E6-28499EF41571}" type="parTrans" cxnId="{580D9AAF-5B9F-4EF8-AE90-3A1ECED01408}">
      <dgm:prSet/>
      <dgm:spPr/>
      <dgm:t>
        <a:bodyPr/>
        <a:lstStyle/>
        <a:p>
          <a:endParaRPr lang="tr-TR"/>
        </a:p>
      </dgm:t>
    </dgm:pt>
    <dgm:pt modelId="{9D231224-62D9-4A50-9A70-467C9D5DE419}" type="sibTrans" cxnId="{580D9AAF-5B9F-4EF8-AE90-3A1ECED01408}">
      <dgm:prSet/>
      <dgm:spPr/>
      <dgm:t>
        <a:bodyPr/>
        <a:lstStyle/>
        <a:p>
          <a:endParaRPr lang="tr-TR"/>
        </a:p>
      </dgm:t>
    </dgm:pt>
    <dgm:pt modelId="{EBFE2753-0F15-429E-B399-7B5999B29EEC}">
      <dgm:prSet phldrT="[Metin]"/>
      <dgm:spPr/>
      <dgm:t>
        <a:bodyPr/>
        <a:lstStyle/>
        <a:p>
          <a:r>
            <a:rPr lang="tr-TR" dirty="0" smtClean="0"/>
            <a:t>Sisteme Genel Bakış</a:t>
          </a:r>
          <a:endParaRPr lang="tr-TR" dirty="0"/>
        </a:p>
      </dgm:t>
    </dgm:pt>
    <dgm:pt modelId="{82C1FEE6-2EE7-4911-B1D2-05E685D78406}" type="parTrans" cxnId="{020E2AE5-1F38-4977-92B7-3B8D0389958C}">
      <dgm:prSet/>
      <dgm:spPr/>
      <dgm:t>
        <a:bodyPr/>
        <a:lstStyle/>
        <a:p>
          <a:endParaRPr lang="tr-TR"/>
        </a:p>
      </dgm:t>
    </dgm:pt>
    <dgm:pt modelId="{D6CF25C0-24E8-4F46-A31D-CF0A722E3833}" type="sibTrans" cxnId="{020E2AE5-1F38-4977-92B7-3B8D0389958C}">
      <dgm:prSet/>
      <dgm:spPr/>
      <dgm:t>
        <a:bodyPr/>
        <a:lstStyle/>
        <a:p>
          <a:endParaRPr lang="tr-TR"/>
        </a:p>
      </dgm:t>
    </dgm:pt>
    <dgm:pt modelId="{3BBB5A90-BF06-4A95-A57E-E20FAB646827}">
      <dgm:prSet phldrT="[Metin]"/>
      <dgm:spPr/>
      <dgm:t>
        <a:bodyPr/>
        <a:lstStyle/>
        <a:p>
          <a:r>
            <a:rPr lang="tr-TR" dirty="0" smtClean="0"/>
            <a:t>Uydu </a:t>
          </a:r>
          <a:r>
            <a:rPr lang="tr-TR" dirty="0" err="1" smtClean="0"/>
            <a:t>Navigasyon</a:t>
          </a:r>
          <a:r>
            <a:rPr lang="tr-TR" dirty="0" smtClean="0"/>
            <a:t> Sistemleri</a:t>
          </a:r>
        </a:p>
      </dgm:t>
    </dgm:pt>
    <dgm:pt modelId="{74E6D7B9-88C4-4773-A36E-69E2ABBC17E1}" type="parTrans" cxnId="{C0CBFBD9-4823-4983-A804-AB058481D496}">
      <dgm:prSet/>
      <dgm:spPr/>
      <dgm:t>
        <a:bodyPr/>
        <a:lstStyle/>
        <a:p>
          <a:endParaRPr lang="tr-TR"/>
        </a:p>
      </dgm:t>
    </dgm:pt>
    <dgm:pt modelId="{D742981A-AA7D-453A-840B-57B72053BC07}" type="sibTrans" cxnId="{C0CBFBD9-4823-4983-A804-AB058481D496}">
      <dgm:prSet/>
      <dgm:spPr/>
      <dgm:t>
        <a:bodyPr/>
        <a:lstStyle/>
        <a:p>
          <a:endParaRPr lang="tr-TR"/>
        </a:p>
      </dgm:t>
    </dgm:pt>
    <dgm:pt modelId="{2CAD0718-9C19-46F6-B39A-FBE230C7A5AD}">
      <dgm:prSet phldrT="[Metin]"/>
      <dgm:spPr/>
      <dgm:t>
        <a:bodyPr/>
        <a:lstStyle/>
        <a:p>
          <a:r>
            <a:rPr lang="tr-TR" dirty="0" smtClean="0"/>
            <a:t>NMEA 0183 Standardı</a:t>
          </a:r>
          <a:endParaRPr lang="tr-TR" dirty="0"/>
        </a:p>
      </dgm:t>
    </dgm:pt>
    <dgm:pt modelId="{93990DB2-B0C4-4E36-BFEB-0350AF17BA2A}" type="parTrans" cxnId="{B3FCB40A-AA55-46C2-9C9C-9245A758B602}">
      <dgm:prSet/>
      <dgm:spPr/>
      <dgm:t>
        <a:bodyPr/>
        <a:lstStyle/>
        <a:p>
          <a:endParaRPr lang="tr-TR"/>
        </a:p>
      </dgm:t>
    </dgm:pt>
    <dgm:pt modelId="{73D43145-CEC5-4425-99DC-BE26939CA55C}" type="sibTrans" cxnId="{B3FCB40A-AA55-46C2-9C9C-9245A758B602}">
      <dgm:prSet/>
      <dgm:spPr/>
      <dgm:t>
        <a:bodyPr/>
        <a:lstStyle/>
        <a:p>
          <a:endParaRPr lang="tr-TR"/>
        </a:p>
      </dgm:t>
    </dgm:pt>
    <dgm:pt modelId="{566F1AEA-2225-42BE-ABE0-0486D61CF9EA}">
      <dgm:prSet phldrT="[Metin]"/>
      <dgm:spPr/>
      <dgm:t>
        <a:bodyPr/>
        <a:lstStyle/>
        <a:p>
          <a:r>
            <a:rPr lang="tr-TR" dirty="0" smtClean="0"/>
            <a:t>Dikkat Edilmesi Gereken Noktalar</a:t>
          </a:r>
          <a:endParaRPr lang="tr-TR" dirty="0"/>
        </a:p>
      </dgm:t>
    </dgm:pt>
    <dgm:pt modelId="{08AF4235-DE6A-436A-9685-8567FD101485}" type="parTrans" cxnId="{BDADD504-EB29-4544-9E0C-B254EE2E8A55}">
      <dgm:prSet/>
      <dgm:spPr/>
      <dgm:t>
        <a:bodyPr/>
        <a:lstStyle/>
        <a:p>
          <a:endParaRPr lang="tr-TR"/>
        </a:p>
      </dgm:t>
    </dgm:pt>
    <dgm:pt modelId="{E8AFCB27-2750-4260-A435-275DC5C1FD77}" type="sibTrans" cxnId="{BDADD504-EB29-4544-9E0C-B254EE2E8A55}">
      <dgm:prSet/>
      <dgm:spPr/>
      <dgm:t>
        <a:bodyPr/>
        <a:lstStyle/>
        <a:p>
          <a:endParaRPr lang="tr-TR"/>
        </a:p>
      </dgm:t>
    </dgm:pt>
    <dgm:pt modelId="{3CE9A8CE-900E-4362-9282-1E661A5EC00C}">
      <dgm:prSet phldrT="[Metin]"/>
      <dgm:spPr/>
      <dgm:t>
        <a:bodyPr/>
        <a:lstStyle/>
        <a:p>
          <a:r>
            <a:rPr lang="tr-TR" dirty="0" smtClean="0"/>
            <a:t>Uygulama/Gösterim</a:t>
          </a:r>
          <a:endParaRPr lang="tr-TR" dirty="0"/>
        </a:p>
      </dgm:t>
    </dgm:pt>
    <dgm:pt modelId="{D3946420-3D34-4C6D-95C2-CFBEF8E1A43C}" type="sibTrans" cxnId="{A55A0EDC-3226-4658-97D8-7A12035F0C4C}">
      <dgm:prSet/>
      <dgm:spPr/>
      <dgm:t>
        <a:bodyPr/>
        <a:lstStyle/>
        <a:p>
          <a:endParaRPr lang="tr-TR"/>
        </a:p>
      </dgm:t>
    </dgm:pt>
    <dgm:pt modelId="{C943C391-ACCF-4A67-9072-2DB2B7977409}" type="parTrans" cxnId="{A55A0EDC-3226-4658-97D8-7A12035F0C4C}">
      <dgm:prSet/>
      <dgm:spPr/>
      <dgm:t>
        <a:bodyPr/>
        <a:lstStyle/>
        <a:p>
          <a:endParaRPr lang="tr-TR"/>
        </a:p>
      </dgm:t>
    </dgm:pt>
    <dgm:pt modelId="{C449C3DA-4EC6-4E95-82F2-4D227412161C}" type="pres">
      <dgm:prSet presAssocID="{CFEAF81B-5AFE-4D92-90F7-9D52FBB00305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tr-TR"/>
        </a:p>
      </dgm:t>
    </dgm:pt>
    <dgm:pt modelId="{BCB74F81-454E-44C9-A242-C42B931BEDAA}" type="pres">
      <dgm:prSet presAssocID="{7E7C07AB-5B4D-492D-B04C-3DA7B37F3358}" presName="compNode" presStyleCnt="0"/>
      <dgm:spPr/>
    </dgm:pt>
    <dgm:pt modelId="{15A8832D-B17A-4BE7-A1A5-958EDDF0FDA5}" type="pres">
      <dgm:prSet presAssocID="{7E7C07AB-5B4D-492D-B04C-3DA7B37F3358}" presName="pictRect" presStyleLbl="node1" presStyleIdx="0" presStyleCnt="7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" b="-1000"/>
          </a:stretch>
        </a:blipFill>
      </dgm:spPr>
      <dgm:t>
        <a:bodyPr/>
        <a:lstStyle/>
        <a:p>
          <a:endParaRPr lang="tr-TR"/>
        </a:p>
      </dgm:t>
    </dgm:pt>
    <dgm:pt modelId="{81B4C0D6-3F26-4AD3-9A2D-144B9080AF3D}" type="pres">
      <dgm:prSet presAssocID="{7E7C07AB-5B4D-492D-B04C-3DA7B37F3358}" presName="textRect" presStyleLbl="revTx" presStyleIdx="0" presStyleCnt="7">
        <dgm:presLayoutVars>
          <dgm:bulletEnabled val="1"/>
        </dgm:presLayoutVars>
      </dgm:prSet>
      <dgm:spPr/>
      <dgm:t>
        <a:bodyPr/>
        <a:lstStyle/>
        <a:p>
          <a:endParaRPr lang="tr-TR"/>
        </a:p>
      </dgm:t>
    </dgm:pt>
    <dgm:pt modelId="{14E91322-C960-4E7D-9B2F-C3F032CC6730}" type="pres">
      <dgm:prSet presAssocID="{6E85BEC6-1D31-48CC-A72F-17002E7662BB}" presName="sibTrans" presStyleLbl="sibTrans2D1" presStyleIdx="0" presStyleCnt="0"/>
      <dgm:spPr/>
      <dgm:t>
        <a:bodyPr/>
        <a:lstStyle/>
        <a:p>
          <a:endParaRPr lang="tr-TR"/>
        </a:p>
      </dgm:t>
    </dgm:pt>
    <dgm:pt modelId="{E80DC24D-4B55-4741-9882-8FB23759943C}" type="pres">
      <dgm:prSet presAssocID="{3BBB5A90-BF06-4A95-A57E-E20FAB646827}" presName="compNode" presStyleCnt="0"/>
      <dgm:spPr/>
    </dgm:pt>
    <dgm:pt modelId="{501BFD84-4C5F-4A36-BFA4-EC0FDC4B5CB7}" type="pres">
      <dgm:prSet presAssocID="{3BBB5A90-BF06-4A95-A57E-E20FAB646827}" presName="pictRect" presStyleLbl="node1" presStyleIdx="1" presStyleCnt="7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9000" b="-29000"/>
          </a:stretch>
        </a:blipFill>
      </dgm:spPr>
      <dgm:t>
        <a:bodyPr/>
        <a:lstStyle/>
        <a:p>
          <a:endParaRPr lang="tr-TR"/>
        </a:p>
      </dgm:t>
    </dgm:pt>
    <dgm:pt modelId="{969463A0-FE67-4D41-983B-7946854FFC6E}" type="pres">
      <dgm:prSet presAssocID="{3BBB5A90-BF06-4A95-A57E-E20FAB646827}" presName="textRect" presStyleLbl="revTx" presStyleIdx="1" presStyleCnt="7">
        <dgm:presLayoutVars>
          <dgm:bulletEnabled val="1"/>
        </dgm:presLayoutVars>
      </dgm:prSet>
      <dgm:spPr/>
      <dgm:t>
        <a:bodyPr/>
        <a:lstStyle/>
        <a:p>
          <a:endParaRPr lang="tr-TR"/>
        </a:p>
      </dgm:t>
    </dgm:pt>
    <dgm:pt modelId="{A1A865CB-39E7-4CA0-AB34-767D1BDCA59A}" type="pres">
      <dgm:prSet presAssocID="{D742981A-AA7D-453A-840B-57B72053BC07}" presName="sibTrans" presStyleLbl="sibTrans2D1" presStyleIdx="0" presStyleCnt="0"/>
      <dgm:spPr/>
      <dgm:t>
        <a:bodyPr/>
        <a:lstStyle/>
        <a:p>
          <a:endParaRPr lang="tr-TR"/>
        </a:p>
      </dgm:t>
    </dgm:pt>
    <dgm:pt modelId="{918DC2D6-1D66-440B-9701-DBD1A0072DF3}" type="pres">
      <dgm:prSet presAssocID="{B2509623-BEA8-42EC-9272-B58A582A2E55}" presName="compNode" presStyleCnt="0"/>
      <dgm:spPr/>
    </dgm:pt>
    <dgm:pt modelId="{E795B55D-C756-43C5-B6CC-FCC898B14208}" type="pres">
      <dgm:prSet presAssocID="{B2509623-BEA8-42EC-9272-B58A582A2E55}" presName="pictRect" presStyleLbl="node1" presStyleIdx="2" presStyleCnt="7"/>
      <dgm:spPr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4000" b="-44000"/>
          </a:stretch>
        </a:blipFill>
      </dgm:spPr>
      <dgm:t>
        <a:bodyPr/>
        <a:lstStyle/>
        <a:p>
          <a:endParaRPr lang="tr-TR"/>
        </a:p>
      </dgm:t>
    </dgm:pt>
    <dgm:pt modelId="{5FF93B81-0846-46A3-A3CE-3E39DBBFE88F}" type="pres">
      <dgm:prSet presAssocID="{B2509623-BEA8-42EC-9272-B58A582A2E55}" presName="textRect" presStyleLbl="revTx" presStyleIdx="2" presStyleCnt="7">
        <dgm:presLayoutVars>
          <dgm:bulletEnabled val="1"/>
        </dgm:presLayoutVars>
      </dgm:prSet>
      <dgm:spPr/>
      <dgm:t>
        <a:bodyPr/>
        <a:lstStyle/>
        <a:p>
          <a:endParaRPr lang="tr-TR"/>
        </a:p>
      </dgm:t>
    </dgm:pt>
    <dgm:pt modelId="{DB12C855-75D3-4BD7-8BB1-9173A4C60A90}" type="pres">
      <dgm:prSet presAssocID="{9D231224-62D9-4A50-9A70-467C9D5DE419}" presName="sibTrans" presStyleLbl="sibTrans2D1" presStyleIdx="0" presStyleCnt="0"/>
      <dgm:spPr/>
      <dgm:t>
        <a:bodyPr/>
        <a:lstStyle/>
        <a:p>
          <a:endParaRPr lang="tr-TR"/>
        </a:p>
      </dgm:t>
    </dgm:pt>
    <dgm:pt modelId="{93D25027-5E39-49CA-95AE-4866AE6EE291}" type="pres">
      <dgm:prSet presAssocID="{2CAD0718-9C19-46F6-B39A-FBE230C7A5AD}" presName="compNode" presStyleCnt="0"/>
      <dgm:spPr/>
    </dgm:pt>
    <dgm:pt modelId="{AC25AD09-81FC-4492-B193-3961149B2B7F}" type="pres">
      <dgm:prSet presAssocID="{2CAD0718-9C19-46F6-B39A-FBE230C7A5AD}" presName="pictRect" presStyleLbl="node1" presStyleIdx="3" presStyleCnt="7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000" b="-2000"/>
          </a:stretch>
        </a:blipFill>
      </dgm:spPr>
      <dgm:t>
        <a:bodyPr/>
        <a:lstStyle/>
        <a:p>
          <a:endParaRPr lang="tr-TR"/>
        </a:p>
      </dgm:t>
    </dgm:pt>
    <dgm:pt modelId="{C02ABBFC-8956-4B0D-B6F2-656DB845CE22}" type="pres">
      <dgm:prSet presAssocID="{2CAD0718-9C19-46F6-B39A-FBE230C7A5AD}" presName="textRect" presStyleLbl="revTx" presStyleIdx="3" presStyleCnt="7">
        <dgm:presLayoutVars>
          <dgm:bulletEnabled val="1"/>
        </dgm:presLayoutVars>
      </dgm:prSet>
      <dgm:spPr/>
      <dgm:t>
        <a:bodyPr/>
        <a:lstStyle/>
        <a:p>
          <a:endParaRPr lang="tr-TR"/>
        </a:p>
      </dgm:t>
    </dgm:pt>
    <dgm:pt modelId="{8A121267-6F25-4029-B8F9-DD996951B5FD}" type="pres">
      <dgm:prSet presAssocID="{73D43145-CEC5-4425-99DC-BE26939CA55C}" presName="sibTrans" presStyleLbl="sibTrans2D1" presStyleIdx="0" presStyleCnt="0"/>
      <dgm:spPr/>
      <dgm:t>
        <a:bodyPr/>
        <a:lstStyle/>
        <a:p>
          <a:endParaRPr lang="tr-TR"/>
        </a:p>
      </dgm:t>
    </dgm:pt>
    <dgm:pt modelId="{B6CF5D0B-3400-4A4F-BD44-97919EB01F0D}" type="pres">
      <dgm:prSet presAssocID="{EBFE2753-0F15-429E-B399-7B5999B29EEC}" presName="compNode" presStyleCnt="0"/>
      <dgm:spPr/>
    </dgm:pt>
    <dgm:pt modelId="{DFF0EC76-8AC4-409B-B739-9880C4C70F05}" type="pres">
      <dgm:prSet presAssocID="{EBFE2753-0F15-429E-B399-7B5999B29EEC}" presName="pictRect" presStyleLbl="node1" presStyleIdx="4" presStyleCnt="7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1000" r="-11000"/>
          </a:stretch>
        </a:blipFill>
      </dgm:spPr>
      <dgm:t>
        <a:bodyPr/>
        <a:lstStyle/>
        <a:p>
          <a:endParaRPr lang="tr-TR"/>
        </a:p>
      </dgm:t>
    </dgm:pt>
    <dgm:pt modelId="{2B0124EE-AA7F-4C4B-ACA2-63F9DC651D2D}" type="pres">
      <dgm:prSet presAssocID="{EBFE2753-0F15-429E-B399-7B5999B29EEC}" presName="textRect" presStyleLbl="revTx" presStyleIdx="4" presStyleCnt="7">
        <dgm:presLayoutVars>
          <dgm:bulletEnabled val="1"/>
        </dgm:presLayoutVars>
      </dgm:prSet>
      <dgm:spPr/>
      <dgm:t>
        <a:bodyPr/>
        <a:lstStyle/>
        <a:p>
          <a:endParaRPr lang="tr-TR"/>
        </a:p>
      </dgm:t>
    </dgm:pt>
    <dgm:pt modelId="{28029EEC-31FB-48EC-95E9-9EF309F151EE}" type="pres">
      <dgm:prSet presAssocID="{D6CF25C0-24E8-4F46-A31D-CF0A722E3833}" presName="sibTrans" presStyleLbl="sibTrans2D1" presStyleIdx="0" presStyleCnt="0"/>
      <dgm:spPr/>
      <dgm:t>
        <a:bodyPr/>
        <a:lstStyle/>
        <a:p>
          <a:endParaRPr lang="tr-TR"/>
        </a:p>
      </dgm:t>
    </dgm:pt>
    <dgm:pt modelId="{5C1A6F4C-8889-4E10-BACC-E92C2002BCDF}" type="pres">
      <dgm:prSet presAssocID="{566F1AEA-2225-42BE-ABE0-0486D61CF9EA}" presName="compNode" presStyleCnt="0"/>
      <dgm:spPr/>
    </dgm:pt>
    <dgm:pt modelId="{8C39028D-2B63-4312-9239-52E072EE8D84}" type="pres">
      <dgm:prSet presAssocID="{566F1AEA-2225-42BE-ABE0-0486D61CF9EA}" presName="pictRect" presStyleLbl="node1" presStyleIdx="5" presStyleCnt="7"/>
      <dgm:spPr>
        <a:blipFill>
          <a:blip xmlns:r="http://schemas.openxmlformats.org/officeDocument/2006/relationships"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5000" b="-15000"/>
          </a:stretch>
        </a:blipFill>
      </dgm:spPr>
      <dgm:t>
        <a:bodyPr/>
        <a:lstStyle/>
        <a:p>
          <a:endParaRPr lang="tr-TR"/>
        </a:p>
      </dgm:t>
    </dgm:pt>
    <dgm:pt modelId="{3FDD8989-8529-479D-8945-043719BD9EBA}" type="pres">
      <dgm:prSet presAssocID="{566F1AEA-2225-42BE-ABE0-0486D61CF9EA}" presName="textRect" presStyleLbl="revTx" presStyleIdx="5" presStyleCnt="7">
        <dgm:presLayoutVars>
          <dgm:bulletEnabled val="1"/>
        </dgm:presLayoutVars>
      </dgm:prSet>
      <dgm:spPr/>
      <dgm:t>
        <a:bodyPr/>
        <a:lstStyle/>
        <a:p>
          <a:endParaRPr lang="tr-TR"/>
        </a:p>
      </dgm:t>
    </dgm:pt>
    <dgm:pt modelId="{B1263DC9-1156-42E9-859A-1DBCBEAB0D68}" type="pres">
      <dgm:prSet presAssocID="{E8AFCB27-2750-4260-A435-275DC5C1FD77}" presName="sibTrans" presStyleLbl="sibTrans2D1" presStyleIdx="0" presStyleCnt="0"/>
      <dgm:spPr/>
      <dgm:t>
        <a:bodyPr/>
        <a:lstStyle/>
        <a:p>
          <a:endParaRPr lang="tr-TR"/>
        </a:p>
      </dgm:t>
    </dgm:pt>
    <dgm:pt modelId="{A94E46AE-7A07-46E3-9721-002F7DC66575}" type="pres">
      <dgm:prSet presAssocID="{3CE9A8CE-900E-4362-9282-1E661A5EC00C}" presName="compNode" presStyleCnt="0"/>
      <dgm:spPr/>
    </dgm:pt>
    <dgm:pt modelId="{921028E2-966F-4FC5-AC14-40ACB623E21C}" type="pres">
      <dgm:prSet presAssocID="{3CE9A8CE-900E-4362-9282-1E661A5EC00C}" presName="pictRect" presStyleLbl="node1" presStyleIdx="6" presStyleCnt="7"/>
      <dgm:spPr>
        <a:blipFill>
          <a:blip xmlns:r="http://schemas.openxmlformats.org/officeDocument/2006/relationships"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</dgm:spPr>
      <dgm:t>
        <a:bodyPr/>
        <a:lstStyle/>
        <a:p>
          <a:endParaRPr lang="tr-TR"/>
        </a:p>
      </dgm:t>
    </dgm:pt>
    <dgm:pt modelId="{DC77211C-89DB-4DAC-8235-DA16B615F9CB}" type="pres">
      <dgm:prSet presAssocID="{3CE9A8CE-900E-4362-9282-1E661A5EC00C}" presName="textRect" presStyleLbl="revTx" presStyleIdx="6" presStyleCnt="7">
        <dgm:presLayoutVars>
          <dgm:bulletEnabled val="1"/>
        </dgm:presLayoutVars>
      </dgm:prSet>
      <dgm:spPr/>
      <dgm:t>
        <a:bodyPr/>
        <a:lstStyle/>
        <a:p>
          <a:endParaRPr lang="tr-TR"/>
        </a:p>
      </dgm:t>
    </dgm:pt>
  </dgm:ptLst>
  <dgm:cxnLst>
    <dgm:cxn modelId="{B3FCB40A-AA55-46C2-9C9C-9245A758B602}" srcId="{CFEAF81B-5AFE-4D92-90F7-9D52FBB00305}" destId="{2CAD0718-9C19-46F6-B39A-FBE230C7A5AD}" srcOrd="3" destOrd="0" parTransId="{93990DB2-B0C4-4E36-BFEB-0350AF17BA2A}" sibTransId="{73D43145-CEC5-4425-99DC-BE26939CA55C}"/>
    <dgm:cxn modelId="{639D216F-C97F-47F0-A36E-74912E8907F6}" type="presOf" srcId="{2CAD0718-9C19-46F6-B39A-FBE230C7A5AD}" destId="{C02ABBFC-8956-4B0D-B6F2-656DB845CE22}" srcOrd="0" destOrd="0" presId="urn:microsoft.com/office/officeart/2005/8/layout/pList1"/>
    <dgm:cxn modelId="{116CFBB8-972E-4936-B186-0707E4013C3B}" type="presOf" srcId="{73D43145-CEC5-4425-99DC-BE26939CA55C}" destId="{8A121267-6F25-4029-B8F9-DD996951B5FD}" srcOrd="0" destOrd="0" presId="urn:microsoft.com/office/officeart/2005/8/layout/pList1"/>
    <dgm:cxn modelId="{A55A0EDC-3226-4658-97D8-7A12035F0C4C}" srcId="{CFEAF81B-5AFE-4D92-90F7-9D52FBB00305}" destId="{3CE9A8CE-900E-4362-9282-1E661A5EC00C}" srcOrd="6" destOrd="0" parTransId="{C943C391-ACCF-4A67-9072-2DB2B7977409}" sibTransId="{D3946420-3D34-4C6D-95C2-CFBEF8E1A43C}"/>
    <dgm:cxn modelId="{580D9AAF-5B9F-4EF8-AE90-3A1ECED01408}" srcId="{CFEAF81B-5AFE-4D92-90F7-9D52FBB00305}" destId="{B2509623-BEA8-42EC-9272-B58A582A2E55}" srcOrd="2" destOrd="0" parTransId="{E3CF05EB-9C73-4E75-95E6-28499EF41571}" sibTransId="{9D231224-62D9-4A50-9A70-467C9D5DE419}"/>
    <dgm:cxn modelId="{D145CD67-8332-4FC7-BFA5-78EDA5D3865C}" type="presOf" srcId="{E8AFCB27-2750-4260-A435-275DC5C1FD77}" destId="{B1263DC9-1156-42E9-859A-1DBCBEAB0D68}" srcOrd="0" destOrd="0" presId="urn:microsoft.com/office/officeart/2005/8/layout/pList1"/>
    <dgm:cxn modelId="{B6853BE7-C3C5-440C-8584-FFA0C9D0ACC9}" type="presOf" srcId="{6E85BEC6-1D31-48CC-A72F-17002E7662BB}" destId="{14E91322-C960-4E7D-9B2F-C3F032CC6730}" srcOrd="0" destOrd="0" presId="urn:microsoft.com/office/officeart/2005/8/layout/pList1"/>
    <dgm:cxn modelId="{4EF1BB0C-6D98-4248-B6BC-874D2F90449F}" type="presOf" srcId="{EBFE2753-0F15-429E-B399-7B5999B29EEC}" destId="{2B0124EE-AA7F-4C4B-ACA2-63F9DC651D2D}" srcOrd="0" destOrd="0" presId="urn:microsoft.com/office/officeart/2005/8/layout/pList1"/>
    <dgm:cxn modelId="{008A122C-AB0F-4745-83EA-CCB6D8C0B8DF}" type="presOf" srcId="{B2509623-BEA8-42EC-9272-B58A582A2E55}" destId="{5FF93B81-0846-46A3-A3CE-3E39DBBFE88F}" srcOrd="0" destOrd="0" presId="urn:microsoft.com/office/officeart/2005/8/layout/pList1"/>
    <dgm:cxn modelId="{DC6179E7-23F2-4256-AF16-7B1C2B1B5829}" type="presOf" srcId="{566F1AEA-2225-42BE-ABE0-0486D61CF9EA}" destId="{3FDD8989-8529-479D-8945-043719BD9EBA}" srcOrd="0" destOrd="0" presId="urn:microsoft.com/office/officeart/2005/8/layout/pList1"/>
    <dgm:cxn modelId="{9296DEEE-0F38-47D3-B18E-7F42E3D8B721}" type="presOf" srcId="{3CE9A8CE-900E-4362-9282-1E661A5EC00C}" destId="{DC77211C-89DB-4DAC-8235-DA16B615F9CB}" srcOrd="0" destOrd="0" presId="urn:microsoft.com/office/officeart/2005/8/layout/pList1"/>
    <dgm:cxn modelId="{DED7CF73-98FD-42DB-B668-989B70EF53C3}" type="presOf" srcId="{D6CF25C0-24E8-4F46-A31D-CF0A722E3833}" destId="{28029EEC-31FB-48EC-95E9-9EF309F151EE}" srcOrd="0" destOrd="0" presId="urn:microsoft.com/office/officeart/2005/8/layout/pList1"/>
    <dgm:cxn modelId="{4C3D708A-E982-41B9-9213-7D7AFA8FA81B}" type="presOf" srcId="{7E7C07AB-5B4D-492D-B04C-3DA7B37F3358}" destId="{81B4C0D6-3F26-4AD3-9A2D-144B9080AF3D}" srcOrd="0" destOrd="0" presId="urn:microsoft.com/office/officeart/2005/8/layout/pList1"/>
    <dgm:cxn modelId="{51FDCC04-88B7-4CF7-B76B-1C71C853C6B9}" type="presOf" srcId="{9D231224-62D9-4A50-9A70-467C9D5DE419}" destId="{DB12C855-75D3-4BD7-8BB1-9173A4C60A90}" srcOrd="0" destOrd="0" presId="urn:microsoft.com/office/officeart/2005/8/layout/pList1"/>
    <dgm:cxn modelId="{C0CBFBD9-4823-4983-A804-AB058481D496}" srcId="{CFEAF81B-5AFE-4D92-90F7-9D52FBB00305}" destId="{3BBB5A90-BF06-4A95-A57E-E20FAB646827}" srcOrd="1" destOrd="0" parTransId="{74E6D7B9-88C4-4773-A36E-69E2ABBC17E1}" sibTransId="{D742981A-AA7D-453A-840B-57B72053BC07}"/>
    <dgm:cxn modelId="{A5EEE280-C455-490B-B08C-0C178622654E}" type="presOf" srcId="{CFEAF81B-5AFE-4D92-90F7-9D52FBB00305}" destId="{C449C3DA-4EC6-4E95-82F2-4D227412161C}" srcOrd="0" destOrd="0" presId="urn:microsoft.com/office/officeart/2005/8/layout/pList1"/>
    <dgm:cxn modelId="{E26E02E1-456A-492A-9437-2AD4E25BB4C2}" type="presOf" srcId="{D742981A-AA7D-453A-840B-57B72053BC07}" destId="{A1A865CB-39E7-4CA0-AB34-767D1BDCA59A}" srcOrd="0" destOrd="0" presId="urn:microsoft.com/office/officeart/2005/8/layout/pList1"/>
    <dgm:cxn modelId="{BDADD504-EB29-4544-9E0C-B254EE2E8A55}" srcId="{CFEAF81B-5AFE-4D92-90F7-9D52FBB00305}" destId="{566F1AEA-2225-42BE-ABE0-0486D61CF9EA}" srcOrd="5" destOrd="0" parTransId="{08AF4235-DE6A-436A-9685-8567FD101485}" sibTransId="{E8AFCB27-2750-4260-A435-275DC5C1FD77}"/>
    <dgm:cxn modelId="{A4CEB215-3BD9-40EE-8AA8-DFD5C79D33A3}" type="presOf" srcId="{3BBB5A90-BF06-4A95-A57E-E20FAB646827}" destId="{969463A0-FE67-4D41-983B-7946854FFC6E}" srcOrd="0" destOrd="0" presId="urn:microsoft.com/office/officeart/2005/8/layout/pList1"/>
    <dgm:cxn modelId="{020E2AE5-1F38-4977-92B7-3B8D0389958C}" srcId="{CFEAF81B-5AFE-4D92-90F7-9D52FBB00305}" destId="{EBFE2753-0F15-429E-B399-7B5999B29EEC}" srcOrd="4" destOrd="0" parTransId="{82C1FEE6-2EE7-4911-B1D2-05E685D78406}" sibTransId="{D6CF25C0-24E8-4F46-A31D-CF0A722E3833}"/>
    <dgm:cxn modelId="{D47DB0CF-0B66-40D2-B214-646FEC4F9A69}" srcId="{CFEAF81B-5AFE-4D92-90F7-9D52FBB00305}" destId="{7E7C07AB-5B4D-492D-B04C-3DA7B37F3358}" srcOrd="0" destOrd="0" parTransId="{6E099986-6AF0-462C-844C-0EBB07B3CD2A}" sibTransId="{6E85BEC6-1D31-48CC-A72F-17002E7662BB}"/>
    <dgm:cxn modelId="{2DDD8348-3E48-445C-B281-BAE3E85A2314}" type="presParOf" srcId="{C449C3DA-4EC6-4E95-82F2-4D227412161C}" destId="{BCB74F81-454E-44C9-A242-C42B931BEDAA}" srcOrd="0" destOrd="0" presId="urn:microsoft.com/office/officeart/2005/8/layout/pList1"/>
    <dgm:cxn modelId="{7E4A5488-FC95-4976-8E57-452D6512F6E9}" type="presParOf" srcId="{BCB74F81-454E-44C9-A242-C42B931BEDAA}" destId="{15A8832D-B17A-4BE7-A1A5-958EDDF0FDA5}" srcOrd="0" destOrd="0" presId="urn:microsoft.com/office/officeart/2005/8/layout/pList1"/>
    <dgm:cxn modelId="{58F42149-4053-4B63-8582-5565ADFB043A}" type="presParOf" srcId="{BCB74F81-454E-44C9-A242-C42B931BEDAA}" destId="{81B4C0D6-3F26-4AD3-9A2D-144B9080AF3D}" srcOrd="1" destOrd="0" presId="urn:microsoft.com/office/officeart/2005/8/layout/pList1"/>
    <dgm:cxn modelId="{B2C647CF-99ED-4DB6-9E75-7F4FC08E1B53}" type="presParOf" srcId="{C449C3DA-4EC6-4E95-82F2-4D227412161C}" destId="{14E91322-C960-4E7D-9B2F-C3F032CC6730}" srcOrd="1" destOrd="0" presId="urn:microsoft.com/office/officeart/2005/8/layout/pList1"/>
    <dgm:cxn modelId="{89615157-2C46-49B6-A36E-A68D7D9185BD}" type="presParOf" srcId="{C449C3DA-4EC6-4E95-82F2-4D227412161C}" destId="{E80DC24D-4B55-4741-9882-8FB23759943C}" srcOrd="2" destOrd="0" presId="urn:microsoft.com/office/officeart/2005/8/layout/pList1"/>
    <dgm:cxn modelId="{5DBD837E-E2F0-4C89-A751-FE0761E73DA6}" type="presParOf" srcId="{E80DC24D-4B55-4741-9882-8FB23759943C}" destId="{501BFD84-4C5F-4A36-BFA4-EC0FDC4B5CB7}" srcOrd="0" destOrd="0" presId="urn:microsoft.com/office/officeart/2005/8/layout/pList1"/>
    <dgm:cxn modelId="{D2DAF099-D6C2-4482-ACDA-DDA3C8C209B3}" type="presParOf" srcId="{E80DC24D-4B55-4741-9882-8FB23759943C}" destId="{969463A0-FE67-4D41-983B-7946854FFC6E}" srcOrd="1" destOrd="0" presId="urn:microsoft.com/office/officeart/2005/8/layout/pList1"/>
    <dgm:cxn modelId="{7659EA5C-0F39-4D53-AE48-A3FFAAB94D50}" type="presParOf" srcId="{C449C3DA-4EC6-4E95-82F2-4D227412161C}" destId="{A1A865CB-39E7-4CA0-AB34-767D1BDCA59A}" srcOrd="3" destOrd="0" presId="urn:microsoft.com/office/officeart/2005/8/layout/pList1"/>
    <dgm:cxn modelId="{8F78F1E2-9B03-4804-B595-FEC8B868FE9F}" type="presParOf" srcId="{C449C3DA-4EC6-4E95-82F2-4D227412161C}" destId="{918DC2D6-1D66-440B-9701-DBD1A0072DF3}" srcOrd="4" destOrd="0" presId="urn:microsoft.com/office/officeart/2005/8/layout/pList1"/>
    <dgm:cxn modelId="{E351A4C7-2748-4B57-88EB-51704D9D9ACA}" type="presParOf" srcId="{918DC2D6-1D66-440B-9701-DBD1A0072DF3}" destId="{E795B55D-C756-43C5-B6CC-FCC898B14208}" srcOrd="0" destOrd="0" presId="urn:microsoft.com/office/officeart/2005/8/layout/pList1"/>
    <dgm:cxn modelId="{83897771-C49E-4AAE-8A01-2915012F27C8}" type="presParOf" srcId="{918DC2D6-1D66-440B-9701-DBD1A0072DF3}" destId="{5FF93B81-0846-46A3-A3CE-3E39DBBFE88F}" srcOrd="1" destOrd="0" presId="urn:microsoft.com/office/officeart/2005/8/layout/pList1"/>
    <dgm:cxn modelId="{30C0407C-0C0E-4C88-ACE1-4B7BBE7B9820}" type="presParOf" srcId="{C449C3DA-4EC6-4E95-82F2-4D227412161C}" destId="{DB12C855-75D3-4BD7-8BB1-9173A4C60A90}" srcOrd="5" destOrd="0" presId="urn:microsoft.com/office/officeart/2005/8/layout/pList1"/>
    <dgm:cxn modelId="{89E3B3D3-ADF7-4602-93FC-679A03AA663F}" type="presParOf" srcId="{C449C3DA-4EC6-4E95-82F2-4D227412161C}" destId="{93D25027-5E39-49CA-95AE-4866AE6EE291}" srcOrd="6" destOrd="0" presId="urn:microsoft.com/office/officeart/2005/8/layout/pList1"/>
    <dgm:cxn modelId="{18C23FF7-AAC5-4A0F-983A-2E8DA96085AA}" type="presParOf" srcId="{93D25027-5E39-49CA-95AE-4866AE6EE291}" destId="{AC25AD09-81FC-4492-B193-3961149B2B7F}" srcOrd="0" destOrd="0" presId="urn:microsoft.com/office/officeart/2005/8/layout/pList1"/>
    <dgm:cxn modelId="{7060BB7F-8085-462F-BEAD-F5C408D4FC1F}" type="presParOf" srcId="{93D25027-5E39-49CA-95AE-4866AE6EE291}" destId="{C02ABBFC-8956-4B0D-B6F2-656DB845CE22}" srcOrd="1" destOrd="0" presId="urn:microsoft.com/office/officeart/2005/8/layout/pList1"/>
    <dgm:cxn modelId="{D2995B5A-F5DC-4507-9EBB-824921ECD7D4}" type="presParOf" srcId="{C449C3DA-4EC6-4E95-82F2-4D227412161C}" destId="{8A121267-6F25-4029-B8F9-DD996951B5FD}" srcOrd="7" destOrd="0" presId="urn:microsoft.com/office/officeart/2005/8/layout/pList1"/>
    <dgm:cxn modelId="{A93B4E6B-8134-42D6-9204-1082D3EB6EF0}" type="presParOf" srcId="{C449C3DA-4EC6-4E95-82F2-4D227412161C}" destId="{B6CF5D0B-3400-4A4F-BD44-97919EB01F0D}" srcOrd="8" destOrd="0" presId="urn:microsoft.com/office/officeart/2005/8/layout/pList1"/>
    <dgm:cxn modelId="{E4FC989E-A0F3-420E-A96C-97F0B2677D6C}" type="presParOf" srcId="{B6CF5D0B-3400-4A4F-BD44-97919EB01F0D}" destId="{DFF0EC76-8AC4-409B-B739-9880C4C70F05}" srcOrd="0" destOrd="0" presId="urn:microsoft.com/office/officeart/2005/8/layout/pList1"/>
    <dgm:cxn modelId="{3A70B731-F71F-4264-8149-37D84127002B}" type="presParOf" srcId="{B6CF5D0B-3400-4A4F-BD44-97919EB01F0D}" destId="{2B0124EE-AA7F-4C4B-ACA2-63F9DC651D2D}" srcOrd="1" destOrd="0" presId="urn:microsoft.com/office/officeart/2005/8/layout/pList1"/>
    <dgm:cxn modelId="{454BA195-F512-4794-8A0F-BD504E190499}" type="presParOf" srcId="{C449C3DA-4EC6-4E95-82F2-4D227412161C}" destId="{28029EEC-31FB-48EC-95E9-9EF309F151EE}" srcOrd="9" destOrd="0" presId="urn:microsoft.com/office/officeart/2005/8/layout/pList1"/>
    <dgm:cxn modelId="{26D5A02F-AFD4-40DE-88F7-725F0B64F0B5}" type="presParOf" srcId="{C449C3DA-4EC6-4E95-82F2-4D227412161C}" destId="{5C1A6F4C-8889-4E10-BACC-E92C2002BCDF}" srcOrd="10" destOrd="0" presId="urn:microsoft.com/office/officeart/2005/8/layout/pList1"/>
    <dgm:cxn modelId="{60AF839F-982C-486D-9A3F-14422C0684C1}" type="presParOf" srcId="{5C1A6F4C-8889-4E10-BACC-E92C2002BCDF}" destId="{8C39028D-2B63-4312-9239-52E072EE8D84}" srcOrd="0" destOrd="0" presId="urn:microsoft.com/office/officeart/2005/8/layout/pList1"/>
    <dgm:cxn modelId="{17C42B2C-1F5B-426F-B023-B79A337A3486}" type="presParOf" srcId="{5C1A6F4C-8889-4E10-BACC-E92C2002BCDF}" destId="{3FDD8989-8529-479D-8945-043719BD9EBA}" srcOrd="1" destOrd="0" presId="urn:microsoft.com/office/officeart/2005/8/layout/pList1"/>
    <dgm:cxn modelId="{531F4EB1-13CD-42AB-A57E-AB57074B54B5}" type="presParOf" srcId="{C449C3DA-4EC6-4E95-82F2-4D227412161C}" destId="{B1263DC9-1156-42E9-859A-1DBCBEAB0D68}" srcOrd="11" destOrd="0" presId="urn:microsoft.com/office/officeart/2005/8/layout/pList1"/>
    <dgm:cxn modelId="{6B8283C1-F329-4270-97A4-3B79BA3F574F}" type="presParOf" srcId="{C449C3DA-4EC6-4E95-82F2-4D227412161C}" destId="{A94E46AE-7A07-46E3-9721-002F7DC66575}" srcOrd="12" destOrd="0" presId="urn:microsoft.com/office/officeart/2005/8/layout/pList1"/>
    <dgm:cxn modelId="{096CD020-E6DB-4887-A1C6-299C7F29FF1C}" type="presParOf" srcId="{A94E46AE-7A07-46E3-9721-002F7DC66575}" destId="{921028E2-966F-4FC5-AC14-40ACB623E21C}" srcOrd="0" destOrd="0" presId="urn:microsoft.com/office/officeart/2005/8/layout/pList1"/>
    <dgm:cxn modelId="{01856AF6-9821-4F6B-B202-45637E0C3E2C}" type="presParOf" srcId="{A94E46AE-7A07-46E3-9721-002F7DC66575}" destId="{DC77211C-89DB-4DAC-8235-DA16B615F9CB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1762FC3-BF37-4480-BF8E-EA101C787487}" type="doc">
      <dgm:prSet loTypeId="urn:microsoft.com/office/officeart/2005/8/layout/cycle3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tr-TR"/>
        </a:p>
      </dgm:t>
    </dgm:pt>
    <dgm:pt modelId="{3FAA088F-E51F-4479-866B-FEC3567D8C20}">
      <dgm:prSet phldrT="[Metin]"/>
      <dgm:spPr/>
      <dgm:t>
        <a:bodyPr/>
        <a:lstStyle/>
        <a:p>
          <a:r>
            <a:rPr lang="tr-TR" dirty="0" smtClean="0"/>
            <a:t>1- NMEA CUMLERLERINI SERIAL OKU</a:t>
          </a:r>
          <a:endParaRPr lang="tr-TR" dirty="0"/>
        </a:p>
      </dgm:t>
    </dgm:pt>
    <dgm:pt modelId="{362147AE-F472-430F-AD1D-97A422549D74}" type="parTrans" cxnId="{8208C7F3-8935-46D5-8828-0C5880C2DEB3}">
      <dgm:prSet/>
      <dgm:spPr/>
      <dgm:t>
        <a:bodyPr/>
        <a:lstStyle/>
        <a:p>
          <a:endParaRPr lang="tr-TR"/>
        </a:p>
      </dgm:t>
    </dgm:pt>
    <dgm:pt modelId="{98574249-F54D-4B0D-ADFB-BF80319A4F77}" type="sibTrans" cxnId="{8208C7F3-8935-46D5-8828-0C5880C2DEB3}">
      <dgm:prSet/>
      <dgm:spPr/>
      <dgm:t>
        <a:bodyPr/>
        <a:lstStyle/>
        <a:p>
          <a:endParaRPr lang="tr-TR"/>
        </a:p>
      </dgm:t>
    </dgm:pt>
    <dgm:pt modelId="{602F6C1F-5F20-4832-A948-B0F43664017B}">
      <dgm:prSet phldrT="[Metin]"/>
      <dgm:spPr/>
      <dgm:t>
        <a:bodyPr/>
        <a:lstStyle/>
        <a:p>
          <a:r>
            <a:rPr lang="tr-TR" dirty="0" smtClean="0"/>
            <a:t>2- LATITUDE VE LONGITUDE’U CIKART VE ZAMAN ETIKETLI DOSYAYA KAYDET</a:t>
          </a:r>
          <a:endParaRPr lang="tr-TR" dirty="0"/>
        </a:p>
      </dgm:t>
    </dgm:pt>
    <dgm:pt modelId="{4C91B08F-612D-4221-A206-A82F79961670}" type="parTrans" cxnId="{00BF4168-AAF9-4669-A9A8-694CA2C0BF27}">
      <dgm:prSet/>
      <dgm:spPr/>
      <dgm:t>
        <a:bodyPr/>
        <a:lstStyle/>
        <a:p>
          <a:endParaRPr lang="tr-TR"/>
        </a:p>
      </dgm:t>
    </dgm:pt>
    <dgm:pt modelId="{AFBF4AB1-541B-4F4B-A6E4-C7F15F8ABFA9}" type="sibTrans" cxnId="{00BF4168-AAF9-4669-A9A8-694CA2C0BF27}">
      <dgm:prSet/>
      <dgm:spPr/>
      <dgm:t>
        <a:bodyPr/>
        <a:lstStyle/>
        <a:p>
          <a:endParaRPr lang="tr-TR"/>
        </a:p>
      </dgm:t>
    </dgm:pt>
    <dgm:pt modelId="{ED3D20F1-3A77-4C27-8DCA-6A1215FB8760}">
      <dgm:prSet phldrT="[Metin]"/>
      <dgm:spPr/>
      <dgm:t>
        <a:bodyPr/>
        <a:lstStyle/>
        <a:p>
          <a:r>
            <a:rPr lang="tr-TR" dirty="0" smtClean="0"/>
            <a:t>3- LAT VE LONG’UN OLDUGU DOSYAYI OKU ORNEK KML DOSYASINI OKU</a:t>
          </a:r>
          <a:endParaRPr lang="tr-TR" dirty="0"/>
        </a:p>
      </dgm:t>
    </dgm:pt>
    <dgm:pt modelId="{4CA888CC-2CD8-435D-8034-D7C01F8CEE63}" type="parTrans" cxnId="{1A75AE36-F100-4D28-8A31-C518024612D1}">
      <dgm:prSet/>
      <dgm:spPr/>
      <dgm:t>
        <a:bodyPr/>
        <a:lstStyle/>
        <a:p>
          <a:endParaRPr lang="tr-TR"/>
        </a:p>
      </dgm:t>
    </dgm:pt>
    <dgm:pt modelId="{FCA5E2C0-9CDF-44DB-BB9F-B14482D77D2E}" type="sibTrans" cxnId="{1A75AE36-F100-4D28-8A31-C518024612D1}">
      <dgm:prSet/>
      <dgm:spPr/>
      <dgm:t>
        <a:bodyPr/>
        <a:lstStyle/>
        <a:p>
          <a:endParaRPr lang="tr-TR"/>
        </a:p>
      </dgm:t>
    </dgm:pt>
    <dgm:pt modelId="{C15593E7-2049-43F0-9C72-9AC4AD8C6DBF}">
      <dgm:prSet phldrT="[Metin]"/>
      <dgm:spPr/>
      <dgm:t>
        <a:bodyPr/>
        <a:lstStyle/>
        <a:p>
          <a:r>
            <a:rPr lang="tr-TR" dirty="0" smtClean="0"/>
            <a:t>4- LAT VE LONG’LARI KML DOSYASINDA ROTA BASLANGIC VE BITIS ICIN GEREKLI YERLERE YAZ</a:t>
          </a:r>
          <a:endParaRPr lang="tr-TR" dirty="0"/>
        </a:p>
      </dgm:t>
    </dgm:pt>
    <dgm:pt modelId="{C0C30573-DEFF-4D2B-93E6-4A7758C3918F}" type="parTrans" cxnId="{DFBB170F-D5F1-4C47-B29A-D52E13835298}">
      <dgm:prSet/>
      <dgm:spPr/>
      <dgm:t>
        <a:bodyPr/>
        <a:lstStyle/>
        <a:p>
          <a:endParaRPr lang="tr-TR"/>
        </a:p>
      </dgm:t>
    </dgm:pt>
    <dgm:pt modelId="{B01F7A2E-532A-4DBB-BDD0-858325BC0899}" type="sibTrans" cxnId="{DFBB170F-D5F1-4C47-B29A-D52E13835298}">
      <dgm:prSet/>
      <dgm:spPr/>
      <dgm:t>
        <a:bodyPr/>
        <a:lstStyle/>
        <a:p>
          <a:endParaRPr lang="tr-TR"/>
        </a:p>
      </dgm:t>
    </dgm:pt>
    <dgm:pt modelId="{049ADD6A-174B-40D3-B0C3-420C25D72BFB}">
      <dgm:prSet phldrT="[Metin]"/>
      <dgm:spPr/>
      <dgm:t>
        <a:bodyPr/>
        <a:lstStyle/>
        <a:p>
          <a:r>
            <a:rPr lang="tr-TR" dirty="0" smtClean="0"/>
            <a:t>5- KML DOSYASINI RASPBERRY VE USB ICINE KAYDET/GUNCELLE</a:t>
          </a:r>
          <a:endParaRPr lang="tr-TR" dirty="0"/>
        </a:p>
      </dgm:t>
    </dgm:pt>
    <dgm:pt modelId="{6B5A77DC-655A-4878-9183-DAA11790C62A}" type="parTrans" cxnId="{A7637EB5-429E-4E51-AC99-F6C235379839}">
      <dgm:prSet/>
      <dgm:spPr/>
      <dgm:t>
        <a:bodyPr/>
        <a:lstStyle/>
        <a:p>
          <a:endParaRPr lang="tr-TR"/>
        </a:p>
      </dgm:t>
    </dgm:pt>
    <dgm:pt modelId="{D244DBB4-0326-405C-A47E-E39363EB32A6}" type="sibTrans" cxnId="{A7637EB5-429E-4E51-AC99-F6C235379839}">
      <dgm:prSet/>
      <dgm:spPr/>
      <dgm:t>
        <a:bodyPr/>
        <a:lstStyle/>
        <a:p>
          <a:endParaRPr lang="tr-TR"/>
        </a:p>
      </dgm:t>
    </dgm:pt>
    <dgm:pt modelId="{D79DCBDA-8E8E-4676-9772-95CC71E4D820}" type="pres">
      <dgm:prSet presAssocID="{01762FC3-BF37-4480-BF8E-EA101C787487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tr-TR"/>
        </a:p>
      </dgm:t>
    </dgm:pt>
    <dgm:pt modelId="{68A8089C-B72B-4267-80B4-469CE1E594A1}" type="pres">
      <dgm:prSet presAssocID="{01762FC3-BF37-4480-BF8E-EA101C787487}" presName="cycle" presStyleCnt="0"/>
      <dgm:spPr/>
    </dgm:pt>
    <dgm:pt modelId="{0152D88C-62F1-4CF1-9354-4E81F2FBAC90}" type="pres">
      <dgm:prSet presAssocID="{3FAA088F-E51F-4479-866B-FEC3567D8C20}" presName="nodeFirst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tr-TR"/>
        </a:p>
      </dgm:t>
    </dgm:pt>
    <dgm:pt modelId="{738BFE66-1A5B-44E9-8802-C0259DFD61C6}" type="pres">
      <dgm:prSet presAssocID="{98574249-F54D-4B0D-ADFB-BF80319A4F77}" presName="sibTransFirstNode" presStyleLbl="bgShp" presStyleIdx="0" presStyleCnt="1"/>
      <dgm:spPr/>
      <dgm:t>
        <a:bodyPr/>
        <a:lstStyle/>
        <a:p>
          <a:endParaRPr lang="tr-TR"/>
        </a:p>
      </dgm:t>
    </dgm:pt>
    <dgm:pt modelId="{F5417B24-F2AC-4431-B21C-DBE95A7ED63A}" type="pres">
      <dgm:prSet presAssocID="{602F6C1F-5F20-4832-A948-B0F43664017B}" presName="nodeFollowingNodes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tr-TR"/>
        </a:p>
      </dgm:t>
    </dgm:pt>
    <dgm:pt modelId="{2DE504A4-1322-433B-AF01-96EC91C53116}" type="pres">
      <dgm:prSet presAssocID="{ED3D20F1-3A77-4C27-8DCA-6A1215FB8760}" presName="nodeFollowingNodes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tr-TR"/>
        </a:p>
      </dgm:t>
    </dgm:pt>
    <dgm:pt modelId="{918DE59D-9385-44F9-8D30-2CC181E4D085}" type="pres">
      <dgm:prSet presAssocID="{C15593E7-2049-43F0-9C72-9AC4AD8C6DBF}" presName="nodeFollowingNodes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tr-TR"/>
        </a:p>
      </dgm:t>
    </dgm:pt>
    <dgm:pt modelId="{466AD88C-F8B4-4B2C-A10A-C5C5684CB1AB}" type="pres">
      <dgm:prSet presAssocID="{049ADD6A-174B-40D3-B0C3-420C25D72BFB}" presName="nodeFollowingNodes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tr-TR"/>
        </a:p>
      </dgm:t>
    </dgm:pt>
  </dgm:ptLst>
  <dgm:cxnLst>
    <dgm:cxn modelId="{A7637EB5-429E-4E51-AC99-F6C235379839}" srcId="{01762FC3-BF37-4480-BF8E-EA101C787487}" destId="{049ADD6A-174B-40D3-B0C3-420C25D72BFB}" srcOrd="4" destOrd="0" parTransId="{6B5A77DC-655A-4878-9183-DAA11790C62A}" sibTransId="{D244DBB4-0326-405C-A47E-E39363EB32A6}"/>
    <dgm:cxn modelId="{E9FD7FEC-B594-4ED4-AA1E-52FE1036AB17}" type="presOf" srcId="{C15593E7-2049-43F0-9C72-9AC4AD8C6DBF}" destId="{918DE59D-9385-44F9-8D30-2CC181E4D085}" srcOrd="0" destOrd="0" presId="urn:microsoft.com/office/officeart/2005/8/layout/cycle3"/>
    <dgm:cxn modelId="{00BF4168-AAF9-4669-A9A8-694CA2C0BF27}" srcId="{01762FC3-BF37-4480-BF8E-EA101C787487}" destId="{602F6C1F-5F20-4832-A948-B0F43664017B}" srcOrd="1" destOrd="0" parTransId="{4C91B08F-612D-4221-A206-A82F79961670}" sibTransId="{AFBF4AB1-541B-4F4B-A6E4-C7F15F8ABFA9}"/>
    <dgm:cxn modelId="{3630EB1D-4B0E-4040-B459-03F637DE90C9}" type="presOf" srcId="{602F6C1F-5F20-4832-A948-B0F43664017B}" destId="{F5417B24-F2AC-4431-B21C-DBE95A7ED63A}" srcOrd="0" destOrd="0" presId="urn:microsoft.com/office/officeart/2005/8/layout/cycle3"/>
    <dgm:cxn modelId="{0B72C939-A00C-4F15-BDD5-3B32E7978F46}" type="presOf" srcId="{98574249-F54D-4B0D-ADFB-BF80319A4F77}" destId="{738BFE66-1A5B-44E9-8802-C0259DFD61C6}" srcOrd="0" destOrd="0" presId="urn:microsoft.com/office/officeart/2005/8/layout/cycle3"/>
    <dgm:cxn modelId="{CA40D18D-CD8A-4DC7-87F7-C22F3877D40B}" type="presOf" srcId="{049ADD6A-174B-40D3-B0C3-420C25D72BFB}" destId="{466AD88C-F8B4-4B2C-A10A-C5C5684CB1AB}" srcOrd="0" destOrd="0" presId="urn:microsoft.com/office/officeart/2005/8/layout/cycle3"/>
    <dgm:cxn modelId="{DFBB170F-D5F1-4C47-B29A-D52E13835298}" srcId="{01762FC3-BF37-4480-BF8E-EA101C787487}" destId="{C15593E7-2049-43F0-9C72-9AC4AD8C6DBF}" srcOrd="3" destOrd="0" parTransId="{C0C30573-DEFF-4D2B-93E6-4A7758C3918F}" sibTransId="{B01F7A2E-532A-4DBB-BDD0-858325BC0899}"/>
    <dgm:cxn modelId="{8208C7F3-8935-46D5-8828-0C5880C2DEB3}" srcId="{01762FC3-BF37-4480-BF8E-EA101C787487}" destId="{3FAA088F-E51F-4479-866B-FEC3567D8C20}" srcOrd="0" destOrd="0" parTransId="{362147AE-F472-430F-AD1D-97A422549D74}" sibTransId="{98574249-F54D-4B0D-ADFB-BF80319A4F77}"/>
    <dgm:cxn modelId="{1A75AE36-F100-4D28-8A31-C518024612D1}" srcId="{01762FC3-BF37-4480-BF8E-EA101C787487}" destId="{ED3D20F1-3A77-4C27-8DCA-6A1215FB8760}" srcOrd="2" destOrd="0" parTransId="{4CA888CC-2CD8-435D-8034-D7C01F8CEE63}" sibTransId="{FCA5E2C0-9CDF-44DB-BB9F-B14482D77D2E}"/>
    <dgm:cxn modelId="{9D40A01C-72B0-425C-A696-2FA6D3069438}" type="presOf" srcId="{01762FC3-BF37-4480-BF8E-EA101C787487}" destId="{D79DCBDA-8E8E-4676-9772-95CC71E4D820}" srcOrd="0" destOrd="0" presId="urn:microsoft.com/office/officeart/2005/8/layout/cycle3"/>
    <dgm:cxn modelId="{15AA5734-8946-4674-9FE6-171D56F004B2}" type="presOf" srcId="{3FAA088F-E51F-4479-866B-FEC3567D8C20}" destId="{0152D88C-62F1-4CF1-9354-4E81F2FBAC90}" srcOrd="0" destOrd="0" presId="urn:microsoft.com/office/officeart/2005/8/layout/cycle3"/>
    <dgm:cxn modelId="{08529F94-3E51-455A-ACB3-94F8807B550C}" type="presOf" srcId="{ED3D20F1-3A77-4C27-8DCA-6A1215FB8760}" destId="{2DE504A4-1322-433B-AF01-96EC91C53116}" srcOrd="0" destOrd="0" presId="urn:microsoft.com/office/officeart/2005/8/layout/cycle3"/>
    <dgm:cxn modelId="{93BF357A-F420-46F7-A6FB-90FBC5B51B0C}" type="presParOf" srcId="{D79DCBDA-8E8E-4676-9772-95CC71E4D820}" destId="{68A8089C-B72B-4267-80B4-469CE1E594A1}" srcOrd="0" destOrd="0" presId="urn:microsoft.com/office/officeart/2005/8/layout/cycle3"/>
    <dgm:cxn modelId="{1EF6E625-AD7B-4BA5-B35C-12B20BF327F6}" type="presParOf" srcId="{68A8089C-B72B-4267-80B4-469CE1E594A1}" destId="{0152D88C-62F1-4CF1-9354-4E81F2FBAC90}" srcOrd="0" destOrd="0" presId="urn:microsoft.com/office/officeart/2005/8/layout/cycle3"/>
    <dgm:cxn modelId="{DD34485D-9AF6-4A10-B5B5-740CC5D16A87}" type="presParOf" srcId="{68A8089C-B72B-4267-80B4-469CE1E594A1}" destId="{738BFE66-1A5B-44E9-8802-C0259DFD61C6}" srcOrd="1" destOrd="0" presId="urn:microsoft.com/office/officeart/2005/8/layout/cycle3"/>
    <dgm:cxn modelId="{68D588CA-0BF1-44F2-A237-54078E501938}" type="presParOf" srcId="{68A8089C-B72B-4267-80B4-469CE1E594A1}" destId="{F5417B24-F2AC-4431-B21C-DBE95A7ED63A}" srcOrd="2" destOrd="0" presId="urn:microsoft.com/office/officeart/2005/8/layout/cycle3"/>
    <dgm:cxn modelId="{A1317D3B-C1D9-4C38-807C-F14206A39823}" type="presParOf" srcId="{68A8089C-B72B-4267-80B4-469CE1E594A1}" destId="{2DE504A4-1322-433B-AF01-96EC91C53116}" srcOrd="3" destOrd="0" presId="urn:microsoft.com/office/officeart/2005/8/layout/cycle3"/>
    <dgm:cxn modelId="{7AB4A9C4-CCC4-4A36-AB80-9EC1D81D8783}" type="presParOf" srcId="{68A8089C-B72B-4267-80B4-469CE1E594A1}" destId="{918DE59D-9385-44F9-8D30-2CC181E4D085}" srcOrd="4" destOrd="0" presId="urn:microsoft.com/office/officeart/2005/8/layout/cycle3"/>
    <dgm:cxn modelId="{1E0164BA-A8AD-43D8-A0DC-FEC0C07C0521}" type="presParOf" srcId="{68A8089C-B72B-4267-80B4-469CE1E594A1}" destId="{466AD88C-F8B4-4B2C-A10A-C5C5684CB1AB}" srcOrd="5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A8832D-B17A-4BE7-A1A5-958EDDF0FDA5}">
      <dsp:nvSpPr>
        <dsp:cNvPr id="0" name=""/>
        <dsp:cNvSpPr/>
      </dsp:nvSpPr>
      <dsp:spPr>
        <a:xfrm>
          <a:off x="1047942" y="2271"/>
          <a:ext cx="1958015" cy="1349072"/>
        </a:xfrm>
        <a:prstGeom prst="roundRect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" b="-1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B4C0D6-3F26-4AD3-9A2D-144B9080AF3D}">
      <dsp:nvSpPr>
        <dsp:cNvPr id="0" name=""/>
        <dsp:cNvSpPr/>
      </dsp:nvSpPr>
      <dsp:spPr>
        <a:xfrm>
          <a:off x="1047942" y="1351344"/>
          <a:ext cx="1958015" cy="7264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0" numCol="1" spcCol="1270" anchor="t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600" kern="1200" dirty="0" smtClean="0"/>
            <a:t>Projenin Kullanım Konsepti ve Amacı</a:t>
          </a:r>
        </a:p>
      </dsp:txBody>
      <dsp:txXfrm>
        <a:off x="1047942" y="1351344"/>
        <a:ext cx="1958015" cy="726423"/>
      </dsp:txXfrm>
    </dsp:sp>
    <dsp:sp modelId="{501BFD84-4C5F-4A36-BFA4-EC0FDC4B5CB7}">
      <dsp:nvSpPr>
        <dsp:cNvPr id="0" name=""/>
        <dsp:cNvSpPr/>
      </dsp:nvSpPr>
      <dsp:spPr>
        <a:xfrm>
          <a:off x="3201842" y="2271"/>
          <a:ext cx="1958015" cy="1349072"/>
        </a:xfrm>
        <a:prstGeom prst="round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9000" b="-29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9463A0-FE67-4D41-983B-7946854FFC6E}">
      <dsp:nvSpPr>
        <dsp:cNvPr id="0" name=""/>
        <dsp:cNvSpPr/>
      </dsp:nvSpPr>
      <dsp:spPr>
        <a:xfrm>
          <a:off x="3201842" y="1351344"/>
          <a:ext cx="1958015" cy="7264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0" numCol="1" spcCol="1270" anchor="t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600" kern="1200" dirty="0" smtClean="0"/>
            <a:t>Uydu </a:t>
          </a:r>
          <a:r>
            <a:rPr lang="tr-TR" sz="1600" kern="1200" dirty="0" err="1" smtClean="0"/>
            <a:t>Navigasyon</a:t>
          </a:r>
          <a:r>
            <a:rPr lang="tr-TR" sz="1600" kern="1200" dirty="0" smtClean="0"/>
            <a:t> Sistemleri</a:t>
          </a:r>
        </a:p>
      </dsp:txBody>
      <dsp:txXfrm>
        <a:off x="3201842" y="1351344"/>
        <a:ext cx="1958015" cy="726423"/>
      </dsp:txXfrm>
    </dsp:sp>
    <dsp:sp modelId="{E795B55D-C756-43C5-B6CC-FCC898B14208}">
      <dsp:nvSpPr>
        <dsp:cNvPr id="0" name=""/>
        <dsp:cNvSpPr/>
      </dsp:nvSpPr>
      <dsp:spPr>
        <a:xfrm>
          <a:off x="5355741" y="2271"/>
          <a:ext cx="1958015" cy="1349072"/>
        </a:xfrm>
        <a:prstGeom prst="roundRect">
          <a:avLst/>
        </a:prstGeom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4000" b="-44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F93B81-0846-46A3-A3CE-3E39DBBFE88F}">
      <dsp:nvSpPr>
        <dsp:cNvPr id="0" name=""/>
        <dsp:cNvSpPr/>
      </dsp:nvSpPr>
      <dsp:spPr>
        <a:xfrm>
          <a:off x="5355741" y="1351344"/>
          <a:ext cx="1958015" cy="7264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0" numCol="1" spcCol="1270" anchor="t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600" kern="1200" dirty="0" smtClean="0"/>
            <a:t>Kullanılan Donanım</a:t>
          </a:r>
          <a:endParaRPr lang="tr-TR" sz="1600" kern="1200" dirty="0"/>
        </a:p>
      </dsp:txBody>
      <dsp:txXfrm>
        <a:off x="5355741" y="1351344"/>
        <a:ext cx="1958015" cy="726423"/>
      </dsp:txXfrm>
    </dsp:sp>
    <dsp:sp modelId="{AC25AD09-81FC-4492-B193-3961149B2B7F}">
      <dsp:nvSpPr>
        <dsp:cNvPr id="0" name=""/>
        <dsp:cNvSpPr/>
      </dsp:nvSpPr>
      <dsp:spPr>
        <a:xfrm>
          <a:off x="7509641" y="2271"/>
          <a:ext cx="1958015" cy="1349072"/>
        </a:xfrm>
        <a:prstGeom prst="roundRect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000" b="-2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02ABBFC-8956-4B0D-B6F2-656DB845CE22}">
      <dsp:nvSpPr>
        <dsp:cNvPr id="0" name=""/>
        <dsp:cNvSpPr/>
      </dsp:nvSpPr>
      <dsp:spPr>
        <a:xfrm>
          <a:off x="7509641" y="1351344"/>
          <a:ext cx="1958015" cy="7264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0" numCol="1" spcCol="1270" anchor="t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600" kern="1200" dirty="0" smtClean="0"/>
            <a:t>NMEA 0183 Standardı</a:t>
          </a:r>
          <a:endParaRPr lang="tr-TR" sz="1600" kern="1200" dirty="0"/>
        </a:p>
      </dsp:txBody>
      <dsp:txXfrm>
        <a:off x="7509641" y="1351344"/>
        <a:ext cx="1958015" cy="726423"/>
      </dsp:txXfrm>
    </dsp:sp>
    <dsp:sp modelId="{DFF0EC76-8AC4-409B-B739-9880C4C70F05}">
      <dsp:nvSpPr>
        <dsp:cNvPr id="0" name=""/>
        <dsp:cNvSpPr/>
      </dsp:nvSpPr>
      <dsp:spPr>
        <a:xfrm>
          <a:off x="2124892" y="2273569"/>
          <a:ext cx="1958015" cy="1349072"/>
        </a:xfrm>
        <a:prstGeom prst="round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1000" r="-11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B0124EE-AA7F-4C4B-ACA2-63F9DC651D2D}">
      <dsp:nvSpPr>
        <dsp:cNvPr id="0" name=""/>
        <dsp:cNvSpPr/>
      </dsp:nvSpPr>
      <dsp:spPr>
        <a:xfrm>
          <a:off x="2124892" y="3622642"/>
          <a:ext cx="1958015" cy="7264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0" numCol="1" spcCol="1270" anchor="t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600" kern="1200" dirty="0" smtClean="0"/>
            <a:t>Sisteme Genel Bakış</a:t>
          </a:r>
          <a:endParaRPr lang="tr-TR" sz="1600" kern="1200" dirty="0"/>
        </a:p>
      </dsp:txBody>
      <dsp:txXfrm>
        <a:off x="2124892" y="3622642"/>
        <a:ext cx="1958015" cy="726423"/>
      </dsp:txXfrm>
    </dsp:sp>
    <dsp:sp modelId="{8C39028D-2B63-4312-9239-52E072EE8D84}">
      <dsp:nvSpPr>
        <dsp:cNvPr id="0" name=""/>
        <dsp:cNvSpPr/>
      </dsp:nvSpPr>
      <dsp:spPr>
        <a:xfrm>
          <a:off x="4278792" y="2273569"/>
          <a:ext cx="1958015" cy="1349072"/>
        </a:xfrm>
        <a:prstGeom prst="roundRect">
          <a:avLst/>
        </a:prstGeom>
        <a:blipFill>
          <a:blip xmlns:r="http://schemas.openxmlformats.org/officeDocument/2006/relationships"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5000" b="-1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DD8989-8529-479D-8945-043719BD9EBA}">
      <dsp:nvSpPr>
        <dsp:cNvPr id="0" name=""/>
        <dsp:cNvSpPr/>
      </dsp:nvSpPr>
      <dsp:spPr>
        <a:xfrm>
          <a:off x="4278792" y="3622642"/>
          <a:ext cx="1958015" cy="7264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0" numCol="1" spcCol="1270" anchor="t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600" kern="1200" dirty="0" smtClean="0"/>
            <a:t>Dikkat Edilmesi Gereken Noktalar</a:t>
          </a:r>
          <a:endParaRPr lang="tr-TR" sz="1600" kern="1200" dirty="0"/>
        </a:p>
      </dsp:txBody>
      <dsp:txXfrm>
        <a:off x="4278792" y="3622642"/>
        <a:ext cx="1958015" cy="726423"/>
      </dsp:txXfrm>
    </dsp:sp>
    <dsp:sp modelId="{921028E2-966F-4FC5-AC14-40ACB623E21C}">
      <dsp:nvSpPr>
        <dsp:cNvPr id="0" name=""/>
        <dsp:cNvSpPr/>
      </dsp:nvSpPr>
      <dsp:spPr>
        <a:xfrm>
          <a:off x="6432691" y="2273569"/>
          <a:ext cx="1958015" cy="1349072"/>
        </a:xfrm>
        <a:prstGeom prst="roundRect">
          <a:avLst/>
        </a:prstGeom>
        <a:blipFill>
          <a:blip xmlns:r="http://schemas.openxmlformats.org/officeDocument/2006/relationships"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77211C-89DB-4DAC-8235-DA16B615F9CB}">
      <dsp:nvSpPr>
        <dsp:cNvPr id="0" name=""/>
        <dsp:cNvSpPr/>
      </dsp:nvSpPr>
      <dsp:spPr>
        <a:xfrm>
          <a:off x="6432691" y="3622642"/>
          <a:ext cx="1958015" cy="7264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0" numCol="1" spcCol="1270" anchor="t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600" kern="1200" dirty="0" smtClean="0"/>
            <a:t>Uygulama/Gösterim</a:t>
          </a:r>
          <a:endParaRPr lang="tr-TR" sz="1600" kern="1200" dirty="0"/>
        </a:p>
      </dsp:txBody>
      <dsp:txXfrm>
        <a:off x="6432691" y="3622642"/>
        <a:ext cx="1958015" cy="72642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8BFE66-1A5B-44E9-8802-C0259DFD61C6}">
      <dsp:nvSpPr>
        <dsp:cNvPr id="0" name=""/>
        <dsp:cNvSpPr/>
      </dsp:nvSpPr>
      <dsp:spPr>
        <a:xfrm>
          <a:off x="3104102" y="-27825"/>
          <a:ext cx="4307394" cy="4307394"/>
        </a:xfrm>
        <a:prstGeom prst="circularArrow">
          <a:avLst>
            <a:gd name="adj1" fmla="val 5544"/>
            <a:gd name="adj2" fmla="val 330680"/>
            <a:gd name="adj3" fmla="val 13736417"/>
            <a:gd name="adj4" fmla="val 17410056"/>
            <a:gd name="adj5" fmla="val 5757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152D88C-62F1-4CF1-9354-4E81F2FBAC90}">
      <dsp:nvSpPr>
        <dsp:cNvPr id="0" name=""/>
        <dsp:cNvSpPr/>
      </dsp:nvSpPr>
      <dsp:spPr>
        <a:xfrm>
          <a:off x="4232169" y="1414"/>
          <a:ext cx="2051260" cy="102563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400" kern="1200" dirty="0" smtClean="0"/>
            <a:t>1- NMEA CUMLERLERINI SERIAL OKU</a:t>
          </a:r>
          <a:endParaRPr lang="tr-TR" sz="1400" kern="1200" dirty="0"/>
        </a:p>
      </dsp:txBody>
      <dsp:txXfrm>
        <a:off x="4282236" y="51481"/>
        <a:ext cx="1951126" cy="925496"/>
      </dsp:txXfrm>
    </dsp:sp>
    <dsp:sp modelId="{F5417B24-F2AC-4431-B21C-DBE95A7ED63A}">
      <dsp:nvSpPr>
        <dsp:cNvPr id="0" name=""/>
        <dsp:cNvSpPr/>
      </dsp:nvSpPr>
      <dsp:spPr>
        <a:xfrm>
          <a:off x="5979109" y="1270641"/>
          <a:ext cx="2051260" cy="102563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400" kern="1200" dirty="0" smtClean="0"/>
            <a:t>2- LATITUDE VE LONGITUDE’U CIKART VE ZAMAN ETIKETLI DOSYAYA KAYDET</a:t>
          </a:r>
          <a:endParaRPr lang="tr-TR" sz="1400" kern="1200" dirty="0"/>
        </a:p>
      </dsp:txBody>
      <dsp:txXfrm>
        <a:off x="6029176" y="1320708"/>
        <a:ext cx="1951126" cy="925496"/>
      </dsp:txXfrm>
    </dsp:sp>
    <dsp:sp modelId="{2DE504A4-1322-433B-AF01-96EC91C53116}">
      <dsp:nvSpPr>
        <dsp:cNvPr id="0" name=""/>
        <dsp:cNvSpPr/>
      </dsp:nvSpPr>
      <dsp:spPr>
        <a:xfrm>
          <a:off x="5311838" y="3324292"/>
          <a:ext cx="2051260" cy="102563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400" kern="1200" dirty="0" smtClean="0"/>
            <a:t>3- LAT VE LONG’UN OLDUGU DOSYAYI OKU ORNEK KML DOSYASINI OKU</a:t>
          </a:r>
          <a:endParaRPr lang="tr-TR" sz="1400" kern="1200" dirty="0"/>
        </a:p>
      </dsp:txBody>
      <dsp:txXfrm>
        <a:off x="5361905" y="3374359"/>
        <a:ext cx="1951126" cy="925496"/>
      </dsp:txXfrm>
    </dsp:sp>
    <dsp:sp modelId="{918DE59D-9385-44F9-8D30-2CC181E4D085}">
      <dsp:nvSpPr>
        <dsp:cNvPr id="0" name=""/>
        <dsp:cNvSpPr/>
      </dsp:nvSpPr>
      <dsp:spPr>
        <a:xfrm>
          <a:off x="3152501" y="3324292"/>
          <a:ext cx="2051260" cy="102563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400" kern="1200" dirty="0" smtClean="0"/>
            <a:t>4- LAT VE LONG’LARI KML DOSYASINDA ROTA BASLANGIC VE BITIS ICIN GEREKLI YERLERE YAZ</a:t>
          </a:r>
          <a:endParaRPr lang="tr-TR" sz="1400" kern="1200" dirty="0"/>
        </a:p>
      </dsp:txBody>
      <dsp:txXfrm>
        <a:off x="3202568" y="3374359"/>
        <a:ext cx="1951126" cy="925496"/>
      </dsp:txXfrm>
    </dsp:sp>
    <dsp:sp modelId="{466AD88C-F8B4-4B2C-A10A-C5C5684CB1AB}">
      <dsp:nvSpPr>
        <dsp:cNvPr id="0" name=""/>
        <dsp:cNvSpPr/>
      </dsp:nvSpPr>
      <dsp:spPr>
        <a:xfrm>
          <a:off x="2485229" y="1270641"/>
          <a:ext cx="2051260" cy="102563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1400" kern="1200" dirty="0" smtClean="0"/>
            <a:t>5- KML DOSYASINI RASPBERRY VE USB ICINE KAYDET/GUNCELLE</a:t>
          </a:r>
          <a:endParaRPr lang="tr-TR" sz="1400" kern="1200" dirty="0"/>
        </a:p>
      </dsp:txBody>
      <dsp:txXfrm>
        <a:off x="2535296" y="1320708"/>
        <a:ext cx="1951126" cy="92549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/>
            </a:lvl1pPr>
          </a:lstStyle>
          <a:p>
            <a:endParaRPr lang="tr-TR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4023992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/>
            </a:lvl1pPr>
          </a:lstStyle>
          <a:p>
            <a:fld id="{8433E439-F8B2-47E9-9D99-9E33D364BA8B}" type="datetimeFigureOut">
              <a:rPr lang="tr-TR" smtClean="0"/>
              <a:t>1.05.2020</a:t>
            </a:fld>
            <a:endParaRPr lang="tr-TR"/>
          </a:p>
        </p:txBody>
      </p:sp>
      <p:sp>
        <p:nvSpPr>
          <p:cNvPr id="4" name="Slayt Görüntüsü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75" tIns="49538" rIns="99075" bIns="49538" rtlCol="0" anchor="ctr"/>
          <a:lstStyle/>
          <a:p>
            <a:endParaRPr lang="tr-TR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710407" y="4925407"/>
            <a:ext cx="5683250" cy="4029879"/>
          </a:xfrm>
          <a:prstGeom prst="rect">
            <a:avLst/>
          </a:prstGeom>
        </p:spPr>
        <p:txBody>
          <a:bodyPr vert="horz" lIns="99075" tIns="49538" rIns="99075" bIns="49538" rtlCol="0"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/>
            </a:lvl1pPr>
          </a:lstStyle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4023992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/>
            </a:lvl1pPr>
          </a:lstStyle>
          <a:p>
            <a:fld id="{2ACECFAB-CB0E-4224-A557-378712896924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0039245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tr.wikipedia.org/wiki/2005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CECFAB-CB0E-4224-A557-378712896924}" type="slidenum">
              <a:rPr lang="tr-TR" smtClean="0"/>
              <a:t>1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641003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CECFAB-CB0E-4224-A557-378712896924}" type="slidenum">
              <a:rPr lang="tr-TR" smtClean="0"/>
              <a:t>13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4350895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CECFAB-CB0E-4224-A557-378712896924}" type="slidenum">
              <a:rPr lang="tr-TR" smtClean="0"/>
              <a:t>17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3633503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CECFAB-CB0E-4224-A557-378712896924}" type="slidenum">
              <a:rPr lang="tr-TR" smtClean="0"/>
              <a:t>2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5363132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sz="1300" dirty="0"/>
              <a:t>Tüm konumlama sistemleri,  düzenli olarak kodlanmış bilgi yollayan bir uydu ağından oluşur ve uydularla arasındaki mesafeyi ölçülmesiyle dünya üzerindeki konumun hesaplanması temelinde çalışır. </a:t>
            </a:r>
          </a:p>
          <a:p>
            <a:endParaRPr lang="tr-TR" sz="1300" dirty="0"/>
          </a:p>
          <a:p>
            <a:r>
              <a:rPr lang="tr-TR" sz="1300" b="1" dirty="0"/>
              <a:t>GPS, Amerikan </a:t>
            </a:r>
            <a:r>
              <a:rPr lang="tr-TR" sz="1300" dirty="0"/>
              <a:t>Temeli 2. </a:t>
            </a:r>
            <a:r>
              <a:rPr lang="tr-TR" sz="1300" dirty="0" err="1"/>
              <a:t>Dunya</a:t>
            </a:r>
            <a:r>
              <a:rPr lang="tr-TR" sz="1300" dirty="0"/>
              <a:t> savaşında LORAN </a:t>
            </a:r>
            <a:r>
              <a:rPr lang="tr-TR" sz="1300" dirty="0" err="1"/>
              <a:t>Long</a:t>
            </a:r>
            <a:r>
              <a:rPr lang="tr-TR" sz="1300" dirty="0"/>
              <a:t> </a:t>
            </a:r>
            <a:r>
              <a:rPr lang="tr-TR" sz="1300" dirty="0" err="1"/>
              <a:t>Range</a:t>
            </a:r>
            <a:r>
              <a:rPr lang="tr-TR" sz="1300" dirty="0"/>
              <a:t> </a:t>
            </a:r>
            <a:r>
              <a:rPr lang="tr-TR" sz="1300" dirty="0" err="1"/>
              <a:t>Navigation</a:t>
            </a:r>
            <a:r>
              <a:rPr lang="tr-TR" sz="1300" dirty="0"/>
              <a:t> ve </a:t>
            </a:r>
            <a:r>
              <a:rPr lang="tr-TR" sz="1300" dirty="0" err="1"/>
              <a:t>Decca</a:t>
            </a:r>
            <a:r>
              <a:rPr lang="tr-TR" sz="1300" dirty="0"/>
              <a:t> </a:t>
            </a:r>
            <a:r>
              <a:rPr lang="tr-TR" sz="1300" dirty="0" err="1"/>
              <a:t>Navigator</a:t>
            </a:r>
            <a:r>
              <a:rPr lang="tr-TR" sz="1300" dirty="0"/>
              <a:t> </a:t>
            </a:r>
            <a:r>
              <a:rPr lang="tr-TR" sz="1300" dirty="0" err="1"/>
              <a:t>System’lerine</a:t>
            </a:r>
            <a:r>
              <a:rPr lang="tr-TR" sz="1300" dirty="0"/>
              <a:t> dayanır. Yani tasarımına 1940ların başlarında başlanmıştır diyebiliriz. 2. Dünya savaşının hemen sonrasında da GPS kullanılmaya başlanmıştır. 1980lerde sivil kullanıma açılmıştır. 5m sivil 30cm askeri doğruluğa sahip yörüngede toplam 32 uydu bulunmaktadır.</a:t>
            </a:r>
          </a:p>
          <a:p>
            <a:r>
              <a:rPr lang="en-US" sz="1300" dirty="0"/>
              <a:t> time differences of arrival (TDOAs) </a:t>
            </a:r>
            <a:r>
              <a:rPr lang="tr-TR" sz="1300" dirty="0"/>
              <a:t>ile konum hesaplanabilmektedir. Sağlıklı bir konum elde edebilmek için 4 adet uyduyu görmesi gerekmektedir.</a:t>
            </a:r>
          </a:p>
          <a:p>
            <a:r>
              <a:rPr lang="tr-TR" sz="1300" b="1" dirty="0" err="1"/>
              <a:t>Glonass</a:t>
            </a:r>
            <a:r>
              <a:rPr lang="tr-TR" sz="1300" b="1" dirty="0"/>
              <a:t>, </a:t>
            </a:r>
            <a:r>
              <a:rPr lang="tr-TR" sz="1300" dirty="0"/>
              <a:t>1976 </a:t>
            </a:r>
            <a:r>
              <a:rPr lang="tr-TR" sz="1300" b="1" dirty="0"/>
              <a:t> , Rusya</a:t>
            </a:r>
            <a:r>
              <a:rPr lang="tr-TR" sz="1300" dirty="0"/>
              <a:t> ‘</a:t>
            </a:r>
            <a:r>
              <a:rPr lang="tr-TR" sz="1300" dirty="0" err="1"/>
              <a:t>nın</a:t>
            </a:r>
            <a:r>
              <a:rPr lang="tr-TR" sz="1300" dirty="0"/>
              <a:t> fırlattığı uydu ağından oluşur, savaş durumunda bu ülkeler sistemlerini devre dışı bırakabilir yada </a:t>
            </a:r>
            <a:r>
              <a:rPr lang="tr-TR" sz="1300" dirty="0" err="1"/>
              <a:t>yanılıtıcı</a:t>
            </a:r>
            <a:r>
              <a:rPr lang="tr-TR" sz="1300" dirty="0"/>
              <a:t> veriler gönderilmesini sağlayabilir.</a:t>
            </a:r>
          </a:p>
          <a:p>
            <a:r>
              <a:rPr lang="tr-TR" sz="1300" dirty="0"/>
              <a:t>Bundan dolayı ;</a:t>
            </a:r>
            <a:endParaRPr lang="tr-TR" sz="1300" b="1" dirty="0"/>
          </a:p>
          <a:p>
            <a:r>
              <a:rPr lang="tr-TR" sz="1300" b="1" dirty="0"/>
              <a:t>Galileo</a:t>
            </a:r>
            <a:r>
              <a:rPr lang="tr-TR" sz="1300" dirty="0"/>
              <a:t>, AB tarafından </a:t>
            </a:r>
            <a:r>
              <a:rPr lang="tr-TR" sz="1300" dirty="0" err="1"/>
              <a:t>Amerka</a:t>
            </a:r>
            <a:r>
              <a:rPr lang="tr-TR" sz="1300" dirty="0"/>
              <a:t> ve Rusya ordularının denetimindeki sisteme alternatif olarak geliştirilmiş. Toplam 30 adet uydu planlanmış ve  ilk uydu </a:t>
            </a:r>
            <a:r>
              <a:rPr lang="tr-TR" sz="1300" dirty="0">
                <a:hlinkClick r:id="rId3" tooltip="2005"/>
              </a:rPr>
              <a:t>2005</a:t>
            </a:r>
            <a:r>
              <a:rPr lang="tr-TR" sz="1300" dirty="0"/>
              <a:t> yılında gönderilmiştir.</a:t>
            </a:r>
          </a:p>
          <a:p>
            <a:r>
              <a:rPr lang="tr-TR" sz="1300" b="1" dirty="0" err="1"/>
              <a:t>BeiDou</a:t>
            </a:r>
            <a:r>
              <a:rPr lang="tr-TR" sz="1300" b="1" dirty="0"/>
              <a:t> : </a:t>
            </a:r>
            <a:r>
              <a:rPr lang="tr-TR" sz="1300" dirty="0"/>
              <a:t>Çinli Uydu </a:t>
            </a:r>
            <a:r>
              <a:rPr lang="tr-TR" sz="1300" dirty="0" err="1"/>
              <a:t>navigasyon</a:t>
            </a:r>
            <a:r>
              <a:rPr lang="tr-TR" sz="1300" dirty="0"/>
              <a:t> </a:t>
            </a:r>
            <a:r>
              <a:rPr lang="tr-TR" sz="1300" dirty="0" err="1"/>
              <a:t>sisteminidir</a:t>
            </a:r>
            <a:r>
              <a:rPr lang="tr-TR" sz="1300" dirty="0"/>
              <a:t>. 2000lerin başında tasarımına başlanmış. Yörüngede bilinen 35 adet uydu var. Hassasiyeti 2.6m(Pasifikte sivil) 3.6msivil, 0.1m Askeri</a:t>
            </a:r>
          </a:p>
          <a:p>
            <a:r>
              <a:rPr lang="tr-TR" sz="1300" b="1" dirty="0"/>
              <a:t>IIRS : </a:t>
            </a:r>
            <a:r>
              <a:rPr lang="tr-TR" sz="1300" dirty="0"/>
              <a:t> Hindistan 1999 </a:t>
            </a:r>
            <a:r>
              <a:rPr lang="tr-TR" sz="1300" dirty="0" err="1"/>
              <a:t>Kargil</a:t>
            </a:r>
            <a:r>
              <a:rPr lang="tr-TR" sz="1300" dirty="0"/>
              <a:t> </a:t>
            </a:r>
            <a:r>
              <a:rPr lang="tr-TR" sz="1300" dirty="0" err="1"/>
              <a:t>War’dan</a:t>
            </a:r>
            <a:r>
              <a:rPr lang="tr-TR" sz="1300" dirty="0"/>
              <a:t> (Pakistan- Hindistan) sonra </a:t>
            </a:r>
            <a:r>
              <a:rPr lang="tr-TR" sz="1300" dirty="0" err="1"/>
              <a:t>GPS’in</a:t>
            </a:r>
            <a:r>
              <a:rPr lang="tr-TR" sz="1300" dirty="0"/>
              <a:t> güvenilmez olmasından dolayı geliştirilmesine başlamıştır. 1m sivil 0.1m Askeri doğruluğa sahip. Toplam 7 adet uydu yörüngede bulunmaktadır.</a:t>
            </a:r>
            <a:endParaRPr lang="tr-TR" sz="1300" b="1" dirty="0"/>
          </a:p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CECFAB-CB0E-4224-A557-378712896924}" type="slidenum">
              <a:rPr lang="tr-TR" smtClean="0"/>
              <a:t>4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8135141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CECFAB-CB0E-4224-A557-378712896924}" type="slidenum">
              <a:rPr lang="tr-TR" smtClean="0"/>
              <a:t>6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2932125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 smtClean="0"/>
              <a:t>Modül</a:t>
            </a:r>
            <a:r>
              <a:rPr lang="tr-TR" baseline="0" dirty="0" smtClean="0"/>
              <a:t> </a:t>
            </a:r>
            <a:r>
              <a:rPr lang="tr-TR" baseline="0" dirty="0" err="1" smtClean="0"/>
              <a:t>Datasheetinden</a:t>
            </a:r>
            <a:r>
              <a:rPr lang="tr-TR" baseline="0" dirty="0" smtClean="0"/>
              <a:t> birkaç önemli gördüğüm ekran görüntüsü.</a:t>
            </a:r>
          </a:p>
          <a:p>
            <a:endParaRPr lang="tr-TR" dirty="0" smtClean="0"/>
          </a:p>
          <a:p>
            <a:r>
              <a:rPr lang="tr-TR" dirty="0" smtClean="0"/>
              <a:t>GPS L1 Frekansı </a:t>
            </a:r>
            <a:r>
              <a:rPr lang="tr-TR" dirty="0" smtClean="0">
                <a:effectLst/>
              </a:rPr>
              <a:t>1575.42 MHz</a:t>
            </a:r>
            <a:r>
              <a:rPr lang="tr-TR" baseline="0" dirty="0" smtClean="0">
                <a:effectLst/>
              </a:rPr>
              <a:t>, Bu alıcının RF Front </a:t>
            </a:r>
            <a:r>
              <a:rPr lang="tr-TR" baseline="0" dirty="0" err="1" smtClean="0">
                <a:effectLst/>
              </a:rPr>
              <a:t>End</a:t>
            </a:r>
            <a:r>
              <a:rPr lang="tr-TR" baseline="0" dirty="0" smtClean="0">
                <a:effectLst/>
              </a:rPr>
              <a:t> kısmı 1575.42 MHz ‘ e göre tasarlanmıştır.</a:t>
            </a:r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CECFAB-CB0E-4224-A557-378712896924}" type="slidenum">
              <a:rPr lang="tr-TR" smtClean="0"/>
              <a:t>8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9287873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 smtClean="0"/>
              <a:t>LNA</a:t>
            </a:r>
            <a:r>
              <a:rPr lang="tr-TR" baseline="0" dirty="0" smtClean="0"/>
              <a:t> </a:t>
            </a:r>
            <a:r>
              <a:rPr lang="tr-TR" baseline="0" dirty="0" err="1" smtClean="0"/>
              <a:t>low</a:t>
            </a:r>
            <a:r>
              <a:rPr lang="tr-TR" baseline="0" dirty="0" smtClean="0"/>
              <a:t> </a:t>
            </a:r>
            <a:r>
              <a:rPr lang="tr-TR" baseline="0" dirty="0" err="1" smtClean="0"/>
              <a:t>noise</a:t>
            </a:r>
            <a:r>
              <a:rPr lang="tr-TR" baseline="0" dirty="0" smtClean="0"/>
              <a:t> </a:t>
            </a:r>
            <a:r>
              <a:rPr lang="tr-TR" baseline="0" dirty="0" err="1" smtClean="0"/>
              <a:t>amplifier</a:t>
            </a:r>
            <a:r>
              <a:rPr lang="tr-TR" baseline="0" dirty="0" smtClean="0"/>
              <a:t> </a:t>
            </a:r>
            <a:r>
              <a:rPr lang="tr-TR" baseline="0" dirty="0" err="1" smtClean="0"/>
              <a:t>Filter</a:t>
            </a:r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CECFAB-CB0E-4224-A557-378712896924}" type="slidenum">
              <a:rPr lang="tr-TR" smtClean="0"/>
              <a:t>9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6335060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 smtClean="0"/>
              <a:t>LNA</a:t>
            </a:r>
            <a:r>
              <a:rPr lang="tr-TR" baseline="0" dirty="0" smtClean="0"/>
              <a:t> </a:t>
            </a:r>
            <a:r>
              <a:rPr lang="tr-TR" baseline="0" dirty="0" err="1" smtClean="0"/>
              <a:t>low</a:t>
            </a:r>
            <a:r>
              <a:rPr lang="tr-TR" baseline="0" dirty="0" smtClean="0"/>
              <a:t> </a:t>
            </a:r>
            <a:r>
              <a:rPr lang="tr-TR" baseline="0" dirty="0" err="1" smtClean="0"/>
              <a:t>noise</a:t>
            </a:r>
            <a:r>
              <a:rPr lang="tr-TR" baseline="0" dirty="0" smtClean="0"/>
              <a:t> </a:t>
            </a:r>
            <a:r>
              <a:rPr lang="tr-TR" baseline="0" dirty="0" err="1" smtClean="0"/>
              <a:t>amplifier</a:t>
            </a:r>
            <a:r>
              <a:rPr lang="tr-TR" baseline="0" dirty="0" smtClean="0"/>
              <a:t> </a:t>
            </a:r>
            <a:r>
              <a:rPr lang="tr-TR" baseline="0" dirty="0" err="1" smtClean="0"/>
              <a:t>Filter</a:t>
            </a:r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CECFAB-CB0E-4224-A557-378712896924}" type="slidenum">
              <a:rPr lang="tr-TR" smtClean="0"/>
              <a:t>10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0585989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 err="1" smtClean="0"/>
              <a:t>Anemometer</a:t>
            </a:r>
            <a:r>
              <a:rPr lang="tr-TR" dirty="0" smtClean="0"/>
              <a:t> : Rüzgar hızını</a:t>
            </a:r>
            <a:r>
              <a:rPr lang="tr-TR" baseline="0" dirty="0" smtClean="0"/>
              <a:t> hesaplamak için kullanılan sistem.</a:t>
            </a:r>
          </a:p>
          <a:p>
            <a:r>
              <a:rPr lang="tr-TR" baseline="0" dirty="0" err="1" smtClean="0"/>
              <a:t>Echo</a:t>
            </a:r>
            <a:r>
              <a:rPr lang="tr-TR" baseline="0" dirty="0" smtClean="0"/>
              <a:t> </a:t>
            </a:r>
            <a:r>
              <a:rPr lang="tr-TR" baseline="0" dirty="0" err="1" smtClean="0"/>
              <a:t>sounder</a:t>
            </a:r>
            <a:r>
              <a:rPr lang="tr-TR" baseline="0" dirty="0" smtClean="0"/>
              <a:t>: sonar benzeri deniz derinliğini ölçmeye yarayan.  (İskandil)</a:t>
            </a:r>
          </a:p>
          <a:p>
            <a:r>
              <a:rPr lang="tr-TR" baseline="0" dirty="0" err="1" smtClean="0"/>
              <a:t>Gyrocompass</a:t>
            </a:r>
            <a:r>
              <a:rPr lang="tr-TR" baseline="0" dirty="0" smtClean="0"/>
              <a:t>: </a:t>
            </a:r>
            <a:r>
              <a:rPr lang="tr-TR" baseline="0" dirty="0" err="1" smtClean="0"/>
              <a:t>gyro</a:t>
            </a:r>
            <a:r>
              <a:rPr lang="tr-TR" baseline="0" dirty="0" smtClean="0"/>
              <a:t> benzeri </a:t>
            </a:r>
            <a:r>
              <a:rPr lang="tr-TR" baseline="0" dirty="0" err="1" smtClean="0"/>
              <a:t>headingi</a:t>
            </a:r>
            <a:r>
              <a:rPr lang="tr-TR" baseline="0" dirty="0" smtClean="0"/>
              <a:t> tespit eden sistem.</a:t>
            </a:r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CECFAB-CB0E-4224-A557-378712896924}" type="slidenum">
              <a:rPr lang="tr-TR" smtClean="0"/>
              <a:t>11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9523655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CECFAB-CB0E-4224-A557-378712896924}" type="slidenum">
              <a:rPr lang="tr-TR" smtClean="0"/>
              <a:t>12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8058178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Alt Başlık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 smtClean="0"/>
              <a:t>Asıl alt başlık stilini düzenlemek için tıklatın</a:t>
            </a:r>
            <a:endParaRPr lang="tr-TR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8D88C-E4EB-4688-BACC-27782B864850}" type="datetimeFigureOut">
              <a:rPr lang="tr-TR" smtClean="0"/>
              <a:t>1.05.2020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5E5EE-525B-4263-997B-8F46B6B88FF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0631624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,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Dikey Metin Yer Tutucusu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8D88C-E4EB-4688-BACC-27782B864850}" type="datetimeFigureOut">
              <a:rPr lang="tr-TR" smtClean="0"/>
              <a:t>1.05.2020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5E5EE-525B-4263-997B-8F46B6B88FF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0974560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Dikey Metin Yer Tutucusu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8D88C-E4EB-4688-BACC-27782B864850}" type="datetimeFigureOut">
              <a:rPr lang="tr-TR" smtClean="0"/>
              <a:t>1.05.2020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5E5EE-525B-4263-997B-8F46B6B88FF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183161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8D88C-E4EB-4688-BACC-27782B864850}" type="datetimeFigureOut">
              <a:rPr lang="tr-TR" smtClean="0"/>
              <a:t>1.05.2020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5E5EE-525B-4263-997B-8F46B6B88FF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3996494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8D88C-E4EB-4688-BACC-27782B864850}" type="datetimeFigureOut">
              <a:rPr lang="tr-TR" smtClean="0"/>
              <a:t>1.05.2020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5E5EE-525B-4263-997B-8F46B6B88FF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9708457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İçerik Yer Tutucus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8D88C-E4EB-4688-BACC-27782B864850}" type="datetimeFigureOut">
              <a:rPr lang="tr-TR" smtClean="0"/>
              <a:t>1.05.2020</a:t>
            </a:fld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5E5EE-525B-4263-997B-8F46B6B88FF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8589923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4" name="İçerik Yer Tutucus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5" name="Metin Yer Tutucusu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6" name="İçerik Yer Tutucus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7" name="Veri Yer Tutucusu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8D88C-E4EB-4688-BACC-27782B864850}" type="datetimeFigureOut">
              <a:rPr lang="tr-TR" smtClean="0"/>
              <a:t>1.05.2020</a:t>
            </a:fld>
            <a:endParaRPr lang="tr-TR"/>
          </a:p>
        </p:txBody>
      </p:sp>
      <p:sp>
        <p:nvSpPr>
          <p:cNvPr id="8" name="Altbilgi Yer Tutucusu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ayt Numarası Yer Tutucus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5E5EE-525B-4263-997B-8F46B6B88FF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8850818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Veri Yer Tutucusu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8D88C-E4EB-4688-BACC-27782B864850}" type="datetimeFigureOut">
              <a:rPr lang="tr-TR" smtClean="0"/>
              <a:t>1.05.2020</a:t>
            </a:fld>
            <a:endParaRPr lang="tr-TR"/>
          </a:p>
        </p:txBody>
      </p:sp>
      <p:sp>
        <p:nvSpPr>
          <p:cNvPr id="4" name="Altbilgi Yer Tutucusu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ayt Numarası Yer Tutucus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5E5EE-525B-4263-997B-8F46B6B88FF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3832507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8D88C-E4EB-4688-BACC-27782B864850}" type="datetimeFigureOut">
              <a:rPr lang="tr-TR" smtClean="0"/>
              <a:t>1.05.2020</a:t>
            </a:fld>
            <a:endParaRPr lang="tr-TR"/>
          </a:p>
        </p:txBody>
      </p:sp>
      <p:sp>
        <p:nvSpPr>
          <p:cNvPr id="3" name="Altbilgi Yer Tutucusu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5E5EE-525B-4263-997B-8F46B6B88FF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4260820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Metin Yer Tutucusu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8D88C-E4EB-4688-BACC-27782B864850}" type="datetimeFigureOut">
              <a:rPr lang="tr-TR" smtClean="0"/>
              <a:t>1.05.2020</a:t>
            </a:fld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5E5EE-525B-4263-997B-8F46B6B88FF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1485243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Resim Yer Tutucusu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Metin Yer Tutucusu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8D88C-E4EB-4688-BACC-27782B864850}" type="datetimeFigureOut">
              <a:rPr lang="tr-TR" smtClean="0"/>
              <a:t>1.05.2020</a:t>
            </a:fld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5E5EE-525B-4263-997B-8F46B6B88FF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7743796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68D88C-E4EB-4688-BACC-27782B864850}" type="datetimeFigureOut">
              <a:rPr lang="tr-TR" smtClean="0"/>
              <a:t>1.05.2020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25E5EE-525B-4263-997B-8F46B6B88FF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2617381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6.png"/><Relationship Id="rId4" Type="http://schemas.openxmlformats.org/officeDocument/2006/relationships/image" Target="../media/image1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tr-TR" sz="2400" dirty="0" smtClean="0"/>
              <a:t>Proje Adı</a:t>
            </a:r>
            <a:r>
              <a:rPr lang="tr-TR" dirty="0" smtClean="0"/>
              <a:t/>
            </a:r>
            <a:br>
              <a:rPr lang="tr-TR" dirty="0" smtClean="0"/>
            </a:br>
            <a:r>
              <a:rPr lang="tr-TR" dirty="0" smtClean="0"/>
              <a:t>GPS TRACKER</a:t>
            </a:r>
            <a:endParaRPr lang="tr-TR" dirty="0"/>
          </a:p>
        </p:txBody>
      </p:sp>
      <p:sp>
        <p:nvSpPr>
          <p:cNvPr id="3" name="Alt Başlık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tr-TR" dirty="0" smtClean="0"/>
              <a:t>Mutlu ÇINAR</a:t>
            </a:r>
          </a:p>
          <a:p>
            <a:r>
              <a:rPr lang="tr-TR" dirty="0" err="1" smtClean="0"/>
              <a:t>YL.Öğr</a:t>
            </a:r>
            <a:r>
              <a:rPr lang="tr-TR" dirty="0" smtClean="0"/>
              <a:t>.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394801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tr-TR" dirty="0">
                <a:solidFill>
                  <a:prstClr val="black"/>
                </a:solidFill>
              </a:rPr>
              <a:t>Kullanılan Donanım</a:t>
            </a:r>
            <a:r>
              <a:rPr lang="tr-TR" sz="4800" dirty="0">
                <a:solidFill>
                  <a:prstClr val="black"/>
                </a:solidFill>
              </a:rPr>
              <a:t/>
            </a:r>
            <a:br>
              <a:rPr lang="tr-TR" sz="4800" dirty="0">
                <a:solidFill>
                  <a:prstClr val="black"/>
                </a:solidFill>
              </a:rPr>
            </a:br>
            <a:r>
              <a:rPr lang="tr-TR" sz="3000" dirty="0">
                <a:solidFill>
                  <a:prstClr val="black"/>
                </a:solidFill>
              </a:rPr>
              <a:t>GY-NEO6MV2 Modülü Bulunan GPS Alıcısı Sistemi</a:t>
            </a:r>
            <a:endParaRPr lang="tr-TR" dirty="0"/>
          </a:p>
        </p:txBody>
      </p:sp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b="2507"/>
          <a:stretch/>
        </p:blipFill>
        <p:spPr>
          <a:xfrm>
            <a:off x="2463638" y="1690689"/>
            <a:ext cx="7472842" cy="4852352"/>
          </a:xfrm>
          <a:prstGeom prst="rect">
            <a:avLst/>
          </a:prstGeom>
        </p:spPr>
      </p:pic>
      <p:sp>
        <p:nvSpPr>
          <p:cNvPr id="5" name="Dikdörtgen 4"/>
          <p:cNvSpPr/>
          <p:nvPr/>
        </p:nvSpPr>
        <p:spPr>
          <a:xfrm>
            <a:off x="2570480" y="2946400"/>
            <a:ext cx="7213600" cy="6908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0" name="Dikdörtgen 9"/>
          <p:cNvSpPr/>
          <p:nvPr/>
        </p:nvSpPr>
        <p:spPr>
          <a:xfrm>
            <a:off x="4124960" y="5953760"/>
            <a:ext cx="4257040" cy="3759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1" name="Dikdörtgen 10"/>
          <p:cNvSpPr/>
          <p:nvPr/>
        </p:nvSpPr>
        <p:spPr>
          <a:xfrm>
            <a:off x="2570480" y="4419600"/>
            <a:ext cx="6532880" cy="711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7577005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tr-TR" dirty="0" smtClean="0"/>
              <a:t>NMEA 0183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 smtClean="0"/>
              <a:t>NMEA 0183 Nedir?</a:t>
            </a:r>
          </a:p>
          <a:p>
            <a:r>
              <a:rPr lang="tr-TR" dirty="0" smtClean="0"/>
              <a:t>Deniz Elektronik Cihazları (</a:t>
            </a:r>
            <a:r>
              <a:rPr lang="tr-TR" dirty="0" err="1" smtClean="0"/>
              <a:t>echo</a:t>
            </a:r>
            <a:r>
              <a:rPr lang="tr-TR" dirty="0" smtClean="0"/>
              <a:t> </a:t>
            </a:r>
            <a:r>
              <a:rPr lang="tr-TR" dirty="0" err="1" smtClean="0"/>
              <a:t>sounder</a:t>
            </a:r>
            <a:r>
              <a:rPr lang="tr-TR" dirty="0" smtClean="0"/>
              <a:t>, sonar, </a:t>
            </a:r>
            <a:r>
              <a:rPr lang="tr-TR" dirty="0" err="1" smtClean="0"/>
              <a:t>anemometer</a:t>
            </a:r>
            <a:r>
              <a:rPr lang="tr-TR" dirty="0" smtClean="0"/>
              <a:t>, </a:t>
            </a:r>
            <a:r>
              <a:rPr lang="tr-TR" dirty="0" err="1" smtClean="0"/>
              <a:t>gyrocompass</a:t>
            </a:r>
            <a:r>
              <a:rPr lang="tr-TR" dirty="0" smtClean="0"/>
              <a:t>, </a:t>
            </a:r>
            <a:r>
              <a:rPr lang="tr-TR" dirty="0" err="1" smtClean="0"/>
              <a:t>autopilot</a:t>
            </a:r>
            <a:r>
              <a:rPr lang="tr-TR" dirty="0" smtClean="0"/>
              <a:t>, GPS </a:t>
            </a:r>
            <a:r>
              <a:rPr lang="tr-TR" dirty="0" err="1" smtClean="0"/>
              <a:t>receiver</a:t>
            </a:r>
            <a:r>
              <a:rPr lang="tr-TR" dirty="0" smtClean="0"/>
              <a:t>) arasındaki elektrik ve data haberleşmesi için geliştirilen standarttır/</a:t>
            </a:r>
            <a:r>
              <a:rPr lang="tr-TR" dirty="0" err="1" smtClean="0"/>
              <a:t>spesifikasyondur</a:t>
            </a:r>
            <a:r>
              <a:rPr lang="tr-TR" dirty="0" smtClean="0"/>
              <a:t>.</a:t>
            </a:r>
          </a:p>
          <a:p>
            <a:r>
              <a:rPr lang="tr-TR" b="1" dirty="0" err="1" smtClean="0"/>
              <a:t>N</a:t>
            </a:r>
            <a:r>
              <a:rPr lang="tr-TR" dirty="0" err="1" smtClean="0"/>
              <a:t>ational</a:t>
            </a:r>
            <a:r>
              <a:rPr lang="tr-TR" dirty="0" smtClean="0"/>
              <a:t> </a:t>
            </a:r>
            <a:r>
              <a:rPr lang="tr-TR" b="1" dirty="0" smtClean="0"/>
              <a:t>M</a:t>
            </a:r>
            <a:r>
              <a:rPr lang="tr-TR" dirty="0" smtClean="0"/>
              <a:t>arine </a:t>
            </a:r>
            <a:r>
              <a:rPr lang="tr-TR" b="1" dirty="0" err="1" smtClean="0"/>
              <a:t>E</a:t>
            </a:r>
            <a:r>
              <a:rPr lang="tr-TR" dirty="0" err="1" smtClean="0"/>
              <a:t>lectronics</a:t>
            </a:r>
            <a:r>
              <a:rPr lang="tr-TR" dirty="0" smtClean="0"/>
              <a:t> </a:t>
            </a:r>
            <a:r>
              <a:rPr lang="tr-TR" b="1" dirty="0" err="1" smtClean="0"/>
              <a:t>A</a:t>
            </a:r>
            <a:r>
              <a:rPr lang="tr-TR" dirty="0" err="1" smtClean="0"/>
              <a:t>ssosciation</a:t>
            </a:r>
            <a:r>
              <a:rPr lang="tr-TR" dirty="0" smtClean="0"/>
              <a:t> tarafından kontrol edilir.</a:t>
            </a:r>
          </a:p>
          <a:p>
            <a:endParaRPr lang="tr-TR" dirty="0"/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2615" y="4313872"/>
            <a:ext cx="7715250" cy="155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6234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NMEA 0183</a:t>
            </a:r>
            <a:endParaRPr lang="tr-TR" dirty="0"/>
          </a:p>
        </p:txBody>
      </p:sp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335143" y="860266"/>
            <a:ext cx="4216777" cy="5805584"/>
          </a:xfrm>
          <a:prstGeom prst="rect">
            <a:avLst/>
          </a:prstGeom>
        </p:spPr>
      </p:pic>
      <p:sp>
        <p:nvSpPr>
          <p:cNvPr id="5" name="Dikdörtgen 4"/>
          <p:cNvSpPr/>
          <p:nvPr/>
        </p:nvSpPr>
        <p:spPr>
          <a:xfrm>
            <a:off x="7335520" y="2296160"/>
            <a:ext cx="2082800" cy="2032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7" name="Dikdörtgen 6"/>
          <p:cNvSpPr/>
          <p:nvPr/>
        </p:nvSpPr>
        <p:spPr>
          <a:xfrm>
            <a:off x="7335143" y="2499360"/>
            <a:ext cx="2082800" cy="2032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8" name="Dikdörtgen 7"/>
          <p:cNvSpPr/>
          <p:nvPr/>
        </p:nvSpPr>
        <p:spPr>
          <a:xfrm>
            <a:off x="7335143" y="2892901"/>
            <a:ext cx="2220149" cy="2119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9" name="Dikdörtgen 8"/>
          <p:cNvSpPr/>
          <p:nvPr/>
        </p:nvSpPr>
        <p:spPr>
          <a:xfrm>
            <a:off x="7335520" y="3272362"/>
            <a:ext cx="2245360" cy="23887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0" name="Dikdörtgen 9"/>
          <p:cNvSpPr/>
          <p:nvPr/>
        </p:nvSpPr>
        <p:spPr>
          <a:xfrm>
            <a:off x="7324982" y="4279868"/>
            <a:ext cx="3495417" cy="21085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1" name="Dikdörtgen 10"/>
          <p:cNvSpPr/>
          <p:nvPr/>
        </p:nvSpPr>
        <p:spPr>
          <a:xfrm>
            <a:off x="7314822" y="5240940"/>
            <a:ext cx="3749418" cy="2251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pic>
        <p:nvPicPr>
          <p:cNvPr id="13" name="Resim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892" y="1690688"/>
            <a:ext cx="6657975" cy="4867275"/>
          </a:xfrm>
          <a:prstGeom prst="rect">
            <a:avLst/>
          </a:prstGeom>
        </p:spPr>
      </p:pic>
      <p:cxnSp>
        <p:nvCxnSpPr>
          <p:cNvPr id="15" name="Düz Ok Bağlayıcısı 14"/>
          <p:cNvCxnSpPr/>
          <p:nvPr/>
        </p:nvCxnSpPr>
        <p:spPr>
          <a:xfrm flipH="1">
            <a:off x="6278880" y="2397760"/>
            <a:ext cx="103594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58601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NMEA 0183</a:t>
            </a:r>
            <a:endParaRPr lang="tr-TR" dirty="0"/>
          </a:p>
        </p:txBody>
      </p:sp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335143" y="860266"/>
            <a:ext cx="4216777" cy="5805584"/>
          </a:xfrm>
          <a:prstGeom prst="rect">
            <a:avLst/>
          </a:prstGeom>
        </p:spPr>
      </p:pic>
      <p:sp>
        <p:nvSpPr>
          <p:cNvPr id="5" name="Dikdörtgen 4"/>
          <p:cNvSpPr/>
          <p:nvPr/>
        </p:nvSpPr>
        <p:spPr>
          <a:xfrm>
            <a:off x="7335520" y="2296160"/>
            <a:ext cx="2082800" cy="2032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7" name="Dikdörtgen 6"/>
          <p:cNvSpPr/>
          <p:nvPr/>
        </p:nvSpPr>
        <p:spPr>
          <a:xfrm>
            <a:off x="7335143" y="2499360"/>
            <a:ext cx="2082800" cy="2032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8" name="Dikdörtgen 7"/>
          <p:cNvSpPr/>
          <p:nvPr/>
        </p:nvSpPr>
        <p:spPr>
          <a:xfrm>
            <a:off x="7335143" y="2892901"/>
            <a:ext cx="2220149" cy="2119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9" name="Dikdörtgen 8"/>
          <p:cNvSpPr/>
          <p:nvPr/>
        </p:nvSpPr>
        <p:spPr>
          <a:xfrm>
            <a:off x="7335520" y="3272362"/>
            <a:ext cx="2245360" cy="23887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0" name="Dikdörtgen 9"/>
          <p:cNvSpPr/>
          <p:nvPr/>
        </p:nvSpPr>
        <p:spPr>
          <a:xfrm>
            <a:off x="7324982" y="4279868"/>
            <a:ext cx="3495417" cy="21085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1" name="Dikdörtgen 10"/>
          <p:cNvSpPr/>
          <p:nvPr/>
        </p:nvSpPr>
        <p:spPr>
          <a:xfrm>
            <a:off x="7314822" y="5240940"/>
            <a:ext cx="3749418" cy="2251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cxnSp>
        <p:nvCxnSpPr>
          <p:cNvPr id="15" name="Düz Ok Bağlayıcısı 14"/>
          <p:cNvCxnSpPr/>
          <p:nvPr/>
        </p:nvCxnSpPr>
        <p:spPr>
          <a:xfrm flipH="1">
            <a:off x="6278880" y="3006717"/>
            <a:ext cx="103594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Resim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225" y="2296160"/>
            <a:ext cx="5438775" cy="2619375"/>
          </a:xfrm>
          <a:prstGeom prst="rect">
            <a:avLst/>
          </a:prstGeom>
        </p:spPr>
      </p:pic>
      <p:sp>
        <p:nvSpPr>
          <p:cNvPr id="14" name="Dikdörtgen 13"/>
          <p:cNvSpPr/>
          <p:nvPr/>
        </p:nvSpPr>
        <p:spPr>
          <a:xfrm>
            <a:off x="997527" y="3104832"/>
            <a:ext cx="4727863" cy="78136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013962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tr-TR" dirty="0" smtClean="0"/>
              <a:t>Sisteme Genel Bakış</a:t>
            </a:r>
            <a:endParaRPr lang="tr-TR" dirty="0"/>
          </a:p>
        </p:txBody>
      </p:sp>
      <p:pic>
        <p:nvPicPr>
          <p:cNvPr id="4" name="İçerik Yer Tutucusu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5159" y="2812520"/>
            <a:ext cx="1353207" cy="1353207"/>
          </a:xfrm>
        </p:spPr>
      </p:pic>
      <p:pic>
        <p:nvPicPr>
          <p:cNvPr id="5" name="Resim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3149" y="2412920"/>
            <a:ext cx="3276708" cy="2179010"/>
          </a:xfrm>
          <a:prstGeom prst="rect">
            <a:avLst/>
          </a:prstGeom>
        </p:spPr>
      </p:pic>
      <p:cxnSp>
        <p:nvCxnSpPr>
          <p:cNvPr id="7" name="Düz Ok Bağlayıcısı 6"/>
          <p:cNvCxnSpPr>
            <a:stCxn id="4" idx="3"/>
            <a:endCxn id="5" idx="1"/>
          </p:cNvCxnSpPr>
          <p:nvPr/>
        </p:nvCxnSpPr>
        <p:spPr>
          <a:xfrm>
            <a:off x="4138366" y="3489124"/>
            <a:ext cx="724783" cy="1330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48" name="Picture 8" descr="Gps Satellite Transparent &amp; PNG Clipart Free Download - YWD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92" y="2989649"/>
            <a:ext cx="1825627" cy="1025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Düz Ok Bağlayıcısı 17"/>
          <p:cNvCxnSpPr>
            <a:endCxn id="4" idx="1"/>
          </p:cNvCxnSpPr>
          <p:nvPr/>
        </p:nvCxnSpPr>
        <p:spPr>
          <a:xfrm flipV="1">
            <a:off x="2060377" y="3489124"/>
            <a:ext cx="724782" cy="253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52" name="Picture 12" descr="Google Earth, Chrome dışındaki internet tarayıcıları için de ...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3120" y="2812520"/>
            <a:ext cx="2369820" cy="1331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0" name="Picture 20" descr="Flash bellek png 1 » PNG Imag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4980" y="3071044"/>
            <a:ext cx="1093017" cy="836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2" name="Düz Ok Bağlayıcısı 41"/>
          <p:cNvCxnSpPr>
            <a:stCxn id="5" idx="3"/>
            <a:endCxn id="10260" idx="1"/>
          </p:cNvCxnSpPr>
          <p:nvPr/>
        </p:nvCxnSpPr>
        <p:spPr>
          <a:xfrm flipV="1">
            <a:off x="8139857" y="3489123"/>
            <a:ext cx="245123" cy="1330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Düz Ok Bağlayıcısı 45"/>
          <p:cNvCxnSpPr>
            <a:stCxn id="10260" idx="3"/>
            <a:endCxn id="10252" idx="1"/>
          </p:cNvCxnSpPr>
          <p:nvPr/>
        </p:nvCxnSpPr>
        <p:spPr>
          <a:xfrm flipV="1">
            <a:off x="9477997" y="3478440"/>
            <a:ext cx="245123" cy="1068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85112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tr-TR" dirty="0" smtClean="0"/>
              <a:t>Sisteme Genel Bakış</a:t>
            </a:r>
            <a:br>
              <a:rPr lang="tr-TR" dirty="0" smtClean="0"/>
            </a:br>
            <a:r>
              <a:rPr lang="tr-TR" sz="3000" dirty="0" smtClean="0"/>
              <a:t>Algoritma</a:t>
            </a:r>
            <a:endParaRPr lang="tr-TR" sz="3000" dirty="0"/>
          </a:p>
        </p:txBody>
      </p:sp>
      <p:graphicFrame>
        <p:nvGraphicFramePr>
          <p:cNvPr id="7" name="İçerik Yer Tutucusu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26707974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720516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tr-TR" dirty="0" smtClean="0"/>
              <a:t>Sisteme Genel Bakış</a:t>
            </a:r>
            <a:endParaRPr lang="tr-TR" dirty="0"/>
          </a:p>
        </p:txBody>
      </p:sp>
      <p:pic>
        <p:nvPicPr>
          <p:cNvPr id="10252" name="Picture 12" descr="Google Earth, Chrome dışındaki internet tarayıcıları için de ...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8554" y="1561910"/>
            <a:ext cx="2501391" cy="1405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İçerik Yer Tutucusu 11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046" y="1309467"/>
            <a:ext cx="2505036" cy="1665849"/>
          </a:xfrm>
          <a:prstGeom prst="rect">
            <a:avLst/>
          </a:prstGeom>
        </p:spPr>
      </p:pic>
      <p:sp>
        <p:nvSpPr>
          <p:cNvPr id="11" name="Metin kutusu 10"/>
          <p:cNvSpPr txBox="1"/>
          <p:nvPr/>
        </p:nvSpPr>
        <p:spPr>
          <a:xfrm>
            <a:off x="138891" y="3901097"/>
            <a:ext cx="256134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b="1" dirty="0" err="1" smtClean="0"/>
              <a:t>GpsTracker.Py</a:t>
            </a:r>
            <a:endParaRPr lang="tr-TR" b="1" dirty="0" smtClean="0"/>
          </a:p>
          <a:p>
            <a:r>
              <a:rPr lang="tr-TR" dirty="0" err="1" smtClean="0"/>
              <a:t>Serial</a:t>
            </a:r>
            <a:r>
              <a:rPr lang="tr-TR" dirty="0" smtClean="0"/>
              <a:t> </a:t>
            </a:r>
            <a:r>
              <a:rPr lang="tr-TR" dirty="0" err="1" smtClean="0"/>
              <a:t>Receive</a:t>
            </a:r>
            <a:r>
              <a:rPr lang="tr-TR" dirty="0" smtClean="0"/>
              <a:t> olarak alınan NMEA 0183 Cümlesini Çözüyor ve </a:t>
            </a:r>
            <a:r>
              <a:rPr lang="tr-TR" dirty="0" err="1" smtClean="0"/>
              <a:t>Latitude</a:t>
            </a:r>
            <a:r>
              <a:rPr lang="tr-TR" dirty="0" smtClean="0"/>
              <a:t>, </a:t>
            </a:r>
            <a:r>
              <a:rPr lang="tr-TR" dirty="0" err="1" smtClean="0"/>
              <a:t>Longitude</a:t>
            </a:r>
            <a:r>
              <a:rPr lang="tr-TR" dirty="0" smtClean="0"/>
              <a:t> ‘u zaman etiketli dosyaya kaydediyor.</a:t>
            </a:r>
            <a:endParaRPr lang="tr-TR" dirty="0"/>
          </a:p>
        </p:txBody>
      </p:sp>
      <p:sp>
        <p:nvSpPr>
          <p:cNvPr id="17" name="Metin kutusu 16"/>
          <p:cNvSpPr txBox="1"/>
          <p:nvPr/>
        </p:nvSpPr>
        <p:spPr>
          <a:xfrm>
            <a:off x="3407856" y="3901096"/>
            <a:ext cx="367585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b="1" dirty="0" err="1" smtClean="0"/>
              <a:t>Recorder.Py</a:t>
            </a:r>
            <a:endParaRPr lang="tr-TR" b="1" dirty="0" smtClean="0"/>
          </a:p>
          <a:p>
            <a:r>
              <a:rPr lang="tr-TR" dirty="0" smtClean="0"/>
              <a:t>Zaman etiketiyle kaydedilmiş dokümanı ve örnek .KML yapısı dokümanını kullanarak. Google </a:t>
            </a:r>
            <a:r>
              <a:rPr lang="tr-TR" dirty="0" err="1" smtClean="0"/>
              <a:t>Earth’ın</a:t>
            </a:r>
            <a:r>
              <a:rPr lang="tr-TR" dirty="0" smtClean="0"/>
              <a:t> anlayacağı doküman olan .KML uzantısıyla </a:t>
            </a:r>
            <a:r>
              <a:rPr lang="tr-TR" dirty="0" err="1" smtClean="0"/>
              <a:t>Raspberry</a:t>
            </a:r>
            <a:r>
              <a:rPr lang="tr-TR" dirty="0" smtClean="0"/>
              <a:t> içine ve Flash Belleğe kaydediyor.</a:t>
            </a:r>
            <a:endParaRPr lang="tr-TR" dirty="0"/>
          </a:p>
        </p:txBody>
      </p:sp>
      <p:cxnSp>
        <p:nvCxnSpPr>
          <p:cNvPr id="14" name="Düz Ok Bağlayıcısı 13"/>
          <p:cNvCxnSpPr>
            <a:stCxn id="12" idx="2"/>
            <a:endCxn id="11" idx="0"/>
          </p:cNvCxnSpPr>
          <p:nvPr/>
        </p:nvCxnSpPr>
        <p:spPr>
          <a:xfrm>
            <a:off x="1419564" y="2975316"/>
            <a:ext cx="0" cy="9257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Düz Ok Bağlayıcısı 23"/>
          <p:cNvCxnSpPr>
            <a:stCxn id="11" idx="3"/>
            <a:endCxn id="17" idx="1"/>
          </p:cNvCxnSpPr>
          <p:nvPr/>
        </p:nvCxnSpPr>
        <p:spPr>
          <a:xfrm flipV="1">
            <a:off x="2700237" y="4916759"/>
            <a:ext cx="70761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Metin kutusu 28"/>
          <p:cNvSpPr txBox="1"/>
          <p:nvPr/>
        </p:nvSpPr>
        <p:spPr>
          <a:xfrm>
            <a:off x="7791325" y="4316595"/>
            <a:ext cx="367585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b="1" dirty="0" smtClean="0"/>
              <a:t>(</a:t>
            </a:r>
            <a:r>
              <a:rPr lang="tr-TR" b="1" dirty="0" err="1" smtClean="0"/>
              <a:t>YılAyGunSaatDakikaSaniye</a:t>
            </a:r>
            <a:r>
              <a:rPr lang="tr-TR" b="1" dirty="0" smtClean="0"/>
              <a:t>).</a:t>
            </a:r>
            <a:r>
              <a:rPr lang="tr-TR" b="1" dirty="0" err="1" smtClean="0"/>
              <a:t>kml</a:t>
            </a:r>
            <a:endParaRPr lang="tr-TR" b="1" dirty="0" smtClean="0"/>
          </a:p>
          <a:p>
            <a:r>
              <a:rPr lang="tr-TR" dirty="0" smtClean="0"/>
              <a:t>Anlık olarak </a:t>
            </a:r>
            <a:r>
              <a:rPr lang="tr-TR" dirty="0" err="1" smtClean="0"/>
              <a:t>katedilen</a:t>
            </a:r>
            <a:r>
              <a:rPr lang="tr-TR" dirty="0" smtClean="0"/>
              <a:t> gidilen rotanın, başlangıç noktasının ve bitiş noktasının kaydedildiği .</a:t>
            </a:r>
            <a:r>
              <a:rPr lang="tr-TR" dirty="0" err="1" smtClean="0"/>
              <a:t>kml</a:t>
            </a:r>
            <a:r>
              <a:rPr lang="tr-TR" dirty="0" smtClean="0"/>
              <a:t> uzantılı dosya Google </a:t>
            </a:r>
            <a:r>
              <a:rPr lang="tr-TR" dirty="0" err="1" smtClean="0"/>
              <a:t>earth’ın</a:t>
            </a:r>
            <a:r>
              <a:rPr lang="tr-TR" dirty="0" smtClean="0"/>
              <a:t> yüklü olduğu bir bilgisayarda açılabilir. </a:t>
            </a:r>
          </a:p>
        </p:txBody>
      </p:sp>
      <p:cxnSp>
        <p:nvCxnSpPr>
          <p:cNvPr id="31" name="Düz Ok Bağlayıcısı 30"/>
          <p:cNvCxnSpPr>
            <a:stCxn id="17" idx="3"/>
          </p:cNvCxnSpPr>
          <p:nvPr/>
        </p:nvCxnSpPr>
        <p:spPr>
          <a:xfrm flipV="1">
            <a:off x="7083706" y="4916758"/>
            <a:ext cx="79916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Düz Ok Bağlayıcısı 33"/>
          <p:cNvCxnSpPr>
            <a:stCxn id="29" idx="0"/>
            <a:endCxn id="10252" idx="2"/>
          </p:cNvCxnSpPr>
          <p:nvPr/>
        </p:nvCxnSpPr>
        <p:spPr>
          <a:xfrm flipV="1">
            <a:off x="9629250" y="2967692"/>
            <a:ext cx="0" cy="13489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03742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tr-TR" dirty="0"/>
              <a:t>Dikkat Edilmesi Gereken </a:t>
            </a:r>
            <a:r>
              <a:rPr lang="tr-TR" dirty="0" smtClean="0"/>
              <a:t>Noktalar</a:t>
            </a:r>
            <a:br>
              <a:rPr lang="tr-TR" dirty="0" smtClean="0"/>
            </a:br>
            <a:r>
              <a:rPr lang="tr-TR" sz="3000" dirty="0" smtClean="0"/>
              <a:t>NMEA 0183 DMM TO DD CONVERT</a:t>
            </a:r>
            <a:endParaRPr lang="tr-TR" sz="3000" dirty="0"/>
          </a:p>
        </p:txBody>
      </p:sp>
      <p:pic>
        <p:nvPicPr>
          <p:cNvPr id="14" name="İçerik Yer Tutucusu 1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95570" y="1607561"/>
            <a:ext cx="6105230" cy="4463194"/>
          </a:xfrm>
          <a:prstGeom prst="rect">
            <a:avLst/>
          </a:prstGeom>
        </p:spPr>
      </p:pic>
      <p:sp>
        <p:nvSpPr>
          <p:cNvPr id="12" name="Dikdörtgen 11"/>
          <p:cNvSpPr/>
          <p:nvPr/>
        </p:nvSpPr>
        <p:spPr>
          <a:xfrm>
            <a:off x="1444337" y="2015836"/>
            <a:ext cx="1901536" cy="24938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cxnSp>
        <p:nvCxnSpPr>
          <p:cNvPr id="17" name="Düz Ok Bağlayıcısı 16"/>
          <p:cNvCxnSpPr>
            <a:stCxn id="12" idx="3"/>
            <a:endCxn id="20" idx="1"/>
          </p:cNvCxnSpPr>
          <p:nvPr/>
        </p:nvCxnSpPr>
        <p:spPr>
          <a:xfrm flipV="1">
            <a:off x="3345873" y="2069524"/>
            <a:ext cx="3597557" cy="710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Resim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3430" y="1607561"/>
            <a:ext cx="4791075" cy="9239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5" name="Metin kutusu 24"/>
              <p:cNvSpPr txBox="1"/>
              <p:nvPr/>
            </p:nvSpPr>
            <p:spPr>
              <a:xfrm>
                <a:off x="7128802" y="3312257"/>
                <a:ext cx="4543997" cy="27211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tr-TR" dirty="0" smtClean="0"/>
                  <a:t>DMM=Derece ve Dakika (</a:t>
                </a:r>
                <a:r>
                  <a:rPr lang="tr-TR" dirty="0" err="1" smtClean="0"/>
                  <a:t>Küsüratlı</a:t>
                </a:r>
                <a:r>
                  <a:rPr lang="tr-TR" dirty="0" smtClean="0"/>
                  <a:t>) </a:t>
                </a:r>
              </a:p>
              <a:p>
                <a:endParaRPr lang="tr-TR" dirty="0"/>
              </a:p>
              <a:p>
                <a:r>
                  <a:rPr lang="tr-TR" dirty="0" smtClean="0"/>
                  <a:t>DD= Derece (</a:t>
                </a:r>
                <a:r>
                  <a:rPr lang="tr-TR" dirty="0" err="1" smtClean="0"/>
                  <a:t>Küsüratlı</a:t>
                </a:r>
                <a:r>
                  <a:rPr lang="tr-TR" dirty="0" smtClean="0"/>
                  <a:t>)</a:t>
                </a:r>
              </a:p>
              <a:p>
                <a:endParaRPr lang="tr-TR" dirty="0" smtClean="0"/>
              </a:p>
              <a:p>
                <a:endParaRPr lang="tr-TR" dirty="0"/>
              </a:p>
              <a:p>
                <a:r>
                  <a:rPr lang="tr-TR" dirty="0" smtClean="0"/>
                  <a:t>DMM TO DD;</a:t>
                </a:r>
              </a:p>
              <a:p>
                <a:endParaRPr lang="tr-TR" dirty="0"/>
              </a:p>
              <a:p>
                <a:r>
                  <a:rPr lang="tr-TR" dirty="0" smtClean="0"/>
                  <a:t>DD= </a:t>
                </a:r>
                <a14:m>
                  <m:oMath xmlns:m="http://schemas.openxmlformats.org/officeDocument/2006/math">
                    <m:r>
                      <a:rPr lang="tr-TR" b="0" i="1" smtClean="0">
                        <a:latin typeface="Cambria Math" panose="02040503050406030204" pitchFamily="18" charset="0"/>
                      </a:rPr>
                      <m:t>𝐷𝑀</m:t>
                    </m:r>
                    <m:sSub>
                      <m:sSubPr>
                        <m:ctrlPr>
                          <a:rPr lang="tr-T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𝐷𝑒𝑟𝑒𝑐𝑒</m:t>
                        </m:r>
                      </m:sub>
                    </m:sSub>
                  </m:oMath>
                </a14:m>
                <a:r>
                  <a:rPr lang="tr-TR" b="0" dirty="0" smtClean="0"/>
                  <a:t> 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tr-T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𝐷𝑀𝑀</m:t>
                        </m:r>
                        <m:d>
                          <m:dPr>
                            <m:ctrlPr>
                              <a:rPr lang="tr-T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tr-TR" b="0" i="1" smtClean="0">
                                <a:latin typeface="Cambria Math" panose="02040503050406030204" pitchFamily="18" charset="0"/>
                              </a:rPr>
                              <m:t>𝐷𝑎𝑘𝑖𝑘𝑎</m:t>
                            </m:r>
                          </m:e>
                        </m:d>
                      </m:num>
                      <m:den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60</m:t>
                        </m:r>
                      </m:den>
                    </m:f>
                  </m:oMath>
                </a14:m>
                <a:endParaRPr lang="tr-TR" b="0" dirty="0" smtClean="0"/>
              </a:p>
              <a:p>
                <a:endParaRPr lang="tr-TR" b="0" dirty="0" smtClean="0"/>
              </a:p>
            </p:txBody>
          </p:sp>
        </mc:Choice>
        <mc:Fallback xmlns="">
          <p:sp>
            <p:nvSpPr>
              <p:cNvPr id="25" name="Metin kutusu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8802" y="3312257"/>
                <a:ext cx="4543997" cy="2721194"/>
              </a:xfrm>
              <a:prstGeom prst="rect">
                <a:avLst/>
              </a:prstGeom>
              <a:blipFill rotWithShape="0">
                <a:blip r:embed="rId5"/>
                <a:stretch>
                  <a:fillRect l="-1072" t="-1119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Metin kutusu 25"/>
          <p:cNvSpPr txBox="1"/>
          <p:nvPr/>
        </p:nvSpPr>
        <p:spPr>
          <a:xfrm>
            <a:off x="7128802" y="2471459"/>
            <a:ext cx="44203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smtClean="0"/>
              <a:t>GPS alıcısı DMM </a:t>
            </a:r>
            <a:r>
              <a:rPr lang="tr-TR" dirty="0"/>
              <a:t>f</a:t>
            </a:r>
            <a:r>
              <a:rPr lang="tr-TR" dirty="0" smtClean="0"/>
              <a:t>ormatında </a:t>
            </a:r>
            <a:r>
              <a:rPr lang="tr-TR" dirty="0"/>
              <a:t>ç</a:t>
            </a:r>
            <a:r>
              <a:rPr lang="tr-TR" dirty="0" smtClean="0"/>
              <a:t>ıktı veriyor, Google </a:t>
            </a:r>
            <a:r>
              <a:rPr lang="tr-TR" dirty="0" err="1" smtClean="0"/>
              <a:t>earth</a:t>
            </a:r>
            <a:r>
              <a:rPr lang="tr-TR" dirty="0" smtClean="0"/>
              <a:t> DD kabul ediyor.</a:t>
            </a:r>
            <a:endParaRPr lang="tr-TR" b="0" dirty="0" smtClean="0"/>
          </a:p>
          <a:p>
            <a:endParaRPr lang="tr-TR" b="0" dirty="0" smtClean="0"/>
          </a:p>
        </p:txBody>
      </p:sp>
    </p:spTree>
    <p:extLst>
      <p:ext uri="{BB962C8B-B14F-4D97-AF65-F5344CB8AC3E}">
        <p14:creationId xmlns:p14="http://schemas.microsoft.com/office/powerpoint/2010/main" val="12118771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tr-TR" dirty="0" smtClean="0"/>
              <a:t>Dikkat Edilmesi Gereken Noktalar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 err="1" smtClean="0"/>
              <a:t>Raspberry</a:t>
            </a:r>
            <a:r>
              <a:rPr lang="tr-TR" dirty="0" smtClean="0"/>
              <a:t> Pi </a:t>
            </a:r>
            <a:r>
              <a:rPr lang="tr-TR" dirty="0" err="1" smtClean="0"/>
              <a:t>Enerjilendiğinde</a:t>
            </a:r>
            <a:r>
              <a:rPr lang="tr-TR" dirty="0" smtClean="0"/>
              <a:t> </a:t>
            </a:r>
            <a:r>
              <a:rPr lang="tr-TR" dirty="0" err="1" smtClean="0"/>
              <a:t>Scriptlerin</a:t>
            </a:r>
            <a:r>
              <a:rPr lang="tr-TR" dirty="0" smtClean="0"/>
              <a:t> otomatik olarak çalışması konusu;</a:t>
            </a:r>
          </a:p>
          <a:p>
            <a:pPr marL="0" indent="0">
              <a:buNone/>
            </a:pPr>
            <a:r>
              <a:rPr lang="tr-TR" u="sng" dirty="0" smtClean="0"/>
              <a:t>Yöntemler</a:t>
            </a:r>
          </a:p>
          <a:p>
            <a:endParaRPr lang="tr-TR" u="sng" dirty="0"/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462" y="3376284"/>
            <a:ext cx="1514475" cy="1571625"/>
          </a:xfrm>
          <a:prstGeom prst="rect">
            <a:avLst/>
          </a:prstGeom>
        </p:spPr>
      </p:pic>
      <p:sp>
        <p:nvSpPr>
          <p:cNvPr id="5" name="Dikdörtgen 4"/>
          <p:cNvSpPr/>
          <p:nvPr/>
        </p:nvSpPr>
        <p:spPr>
          <a:xfrm>
            <a:off x="1025250" y="4508938"/>
            <a:ext cx="1071563" cy="29954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6" name="Metin kutusu 5"/>
          <p:cNvSpPr txBox="1"/>
          <p:nvPr/>
        </p:nvSpPr>
        <p:spPr>
          <a:xfrm>
            <a:off x="3767959" y="3153103"/>
            <a:ext cx="704718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err="1" smtClean="0"/>
              <a:t>Sudo</a:t>
            </a:r>
            <a:r>
              <a:rPr lang="tr-TR" dirty="0" smtClean="0"/>
              <a:t> </a:t>
            </a:r>
            <a:r>
              <a:rPr lang="tr-TR" dirty="0" err="1" smtClean="0"/>
              <a:t>crontab</a:t>
            </a:r>
            <a:r>
              <a:rPr lang="tr-TR" dirty="0" smtClean="0"/>
              <a:t> –e </a:t>
            </a:r>
          </a:p>
          <a:p>
            <a:endParaRPr lang="tr-TR" dirty="0"/>
          </a:p>
          <a:p>
            <a:r>
              <a:rPr lang="tr-TR" dirty="0" err="1" smtClean="0"/>
              <a:t>Acilan</a:t>
            </a:r>
            <a:r>
              <a:rPr lang="tr-TR" dirty="0" smtClean="0"/>
              <a:t> dosyada en son </a:t>
            </a:r>
            <a:r>
              <a:rPr lang="tr-TR" dirty="0" err="1" smtClean="0"/>
              <a:t>satira</a:t>
            </a:r>
            <a:r>
              <a:rPr lang="tr-TR" dirty="0"/>
              <a:t> </a:t>
            </a:r>
            <a:r>
              <a:rPr lang="tr-TR" dirty="0" smtClean="0"/>
              <a:t>aşağıdaki satır eklenecek.</a:t>
            </a:r>
          </a:p>
          <a:p>
            <a:endParaRPr lang="tr-TR" dirty="0"/>
          </a:p>
          <a:p>
            <a:r>
              <a:rPr lang="tr-TR" dirty="0"/>
              <a:t>@</a:t>
            </a:r>
            <a:r>
              <a:rPr lang="tr-TR" dirty="0" err="1"/>
              <a:t>reboot</a:t>
            </a:r>
            <a:r>
              <a:rPr lang="tr-TR" dirty="0"/>
              <a:t> </a:t>
            </a:r>
            <a:r>
              <a:rPr lang="tr-TR" dirty="0" err="1"/>
              <a:t>python</a:t>
            </a:r>
            <a:r>
              <a:rPr lang="tr-TR" dirty="0"/>
              <a:t> /</a:t>
            </a:r>
            <a:r>
              <a:rPr lang="tr-TR" dirty="0" smtClean="0"/>
              <a:t>home/pi/scriptindosyayolu/scriptismi.py</a:t>
            </a:r>
          </a:p>
          <a:p>
            <a:endParaRPr lang="tr-TR" dirty="0"/>
          </a:p>
          <a:p>
            <a:endParaRPr lang="tr-TR" dirty="0" smtClean="0"/>
          </a:p>
        </p:txBody>
      </p:sp>
      <p:cxnSp>
        <p:nvCxnSpPr>
          <p:cNvPr id="10" name="Düz Ok Bağlayıcısı 9"/>
          <p:cNvCxnSpPr>
            <a:stCxn id="4" idx="3"/>
            <a:endCxn id="6" idx="1"/>
          </p:cNvCxnSpPr>
          <p:nvPr/>
        </p:nvCxnSpPr>
        <p:spPr>
          <a:xfrm>
            <a:off x="2491937" y="4162097"/>
            <a:ext cx="1276022" cy="666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08575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tr-TR" dirty="0" smtClean="0"/>
              <a:t>Dikkat Edilmesi Gereken Noktalar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 err="1" smtClean="0"/>
              <a:t>Calisan</a:t>
            </a:r>
            <a:r>
              <a:rPr lang="tr-TR" dirty="0" smtClean="0"/>
              <a:t> GpsTracker.py </a:t>
            </a:r>
            <a:r>
              <a:rPr lang="tr-TR" dirty="0" err="1" smtClean="0"/>
              <a:t>scriptinin</a:t>
            </a:r>
            <a:r>
              <a:rPr lang="tr-TR" dirty="0" smtClean="0"/>
              <a:t> her döngüde </a:t>
            </a:r>
            <a:r>
              <a:rPr lang="tr-TR" dirty="0" err="1" smtClean="0"/>
              <a:t>Recorder.Py</a:t>
            </a:r>
            <a:r>
              <a:rPr lang="tr-TR" dirty="0" smtClean="0"/>
              <a:t> </a:t>
            </a:r>
            <a:r>
              <a:rPr lang="tr-TR" dirty="0" err="1" smtClean="0"/>
              <a:t>scriptini</a:t>
            </a:r>
            <a:r>
              <a:rPr lang="tr-TR" dirty="0" smtClean="0"/>
              <a:t> </a:t>
            </a:r>
            <a:r>
              <a:rPr lang="tr-TR" dirty="0" err="1" smtClean="0"/>
              <a:t>calistirmasi</a:t>
            </a:r>
            <a:r>
              <a:rPr lang="tr-TR" dirty="0" smtClean="0"/>
              <a:t> konusu;</a:t>
            </a:r>
            <a:endParaRPr lang="tr-TR" u="sng" dirty="0" smtClean="0"/>
          </a:p>
          <a:p>
            <a:endParaRPr lang="tr-TR" u="sng" dirty="0"/>
          </a:p>
        </p:txBody>
      </p:sp>
      <p:sp>
        <p:nvSpPr>
          <p:cNvPr id="11" name="Metin kutusu 10"/>
          <p:cNvSpPr txBox="1"/>
          <p:nvPr/>
        </p:nvSpPr>
        <p:spPr>
          <a:xfrm>
            <a:off x="2482183" y="3312217"/>
            <a:ext cx="1666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b="1" dirty="0" err="1" smtClean="0"/>
              <a:t>GpsTracker.Py</a:t>
            </a:r>
            <a:endParaRPr lang="tr-TR" b="1" dirty="0" smtClean="0"/>
          </a:p>
        </p:txBody>
      </p:sp>
      <p:sp>
        <p:nvSpPr>
          <p:cNvPr id="12" name="Metin kutusu 11"/>
          <p:cNvSpPr txBox="1"/>
          <p:nvPr/>
        </p:nvSpPr>
        <p:spPr>
          <a:xfrm>
            <a:off x="6929067" y="3312217"/>
            <a:ext cx="16316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b="1" dirty="0" err="1" smtClean="0"/>
              <a:t>Recorder.Py</a:t>
            </a:r>
            <a:endParaRPr lang="tr-TR" b="1" dirty="0" smtClean="0"/>
          </a:p>
        </p:txBody>
      </p:sp>
      <p:sp>
        <p:nvSpPr>
          <p:cNvPr id="13" name="Metin kutusu 12"/>
          <p:cNvSpPr txBox="1"/>
          <p:nvPr/>
        </p:nvSpPr>
        <p:spPr>
          <a:xfrm>
            <a:off x="2759210" y="4356373"/>
            <a:ext cx="8339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err="1"/>
              <a:t>os.system</a:t>
            </a:r>
            <a:r>
              <a:rPr lang="tr-TR" dirty="0"/>
              <a:t>('</a:t>
            </a:r>
            <a:r>
              <a:rPr lang="tr-TR" dirty="0" err="1"/>
              <a:t>python</a:t>
            </a:r>
            <a:r>
              <a:rPr lang="tr-TR" dirty="0"/>
              <a:t> /</a:t>
            </a:r>
            <a:r>
              <a:rPr lang="tr-TR" dirty="0" err="1" smtClean="0"/>
              <a:t>home</a:t>
            </a:r>
            <a:r>
              <a:rPr lang="tr-TR" dirty="0" smtClean="0"/>
              <a:t>/pi/</a:t>
            </a:r>
            <a:r>
              <a:rPr lang="tr-TR" dirty="0" err="1" smtClean="0"/>
              <a:t>scriptdosyayolu</a:t>
            </a:r>
            <a:r>
              <a:rPr lang="tr-TR" dirty="0" smtClean="0"/>
              <a:t>/Scriptismi.py</a:t>
            </a:r>
            <a:r>
              <a:rPr lang="tr-TR" dirty="0"/>
              <a:t>')</a:t>
            </a:r>
          </a:p>
        </p:txBody>
      </p:sp>
      <p:cxnSp>
        <p:nvCxnSpPr>
          <p:cNvPr id="9" name="Düz Ok Bağlayıcısı 8"/>
          <p:cNvCxnSpPr>
            <a:stCxn id="11" idx="2"/>
          </p:cNvCxnSpPr>
          <p:nvPr/>
        </p:nvCxnSpPr>
        <p:spPr>
          <a:xfrm>
            <a:off x="3315400" y="3681549"/>
            <a:ext cx="4739" cy="6748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Düz Ok Bağlayıcısı 15"/>
          <p:cNvCxnSpPr>
            <a:endCxn id="12" idx="2"/>
          </p:cNvCxnSpPr>
          <p:nvPr/>
        </p:nvCxnSpPr>
        <p:spPr>
          <a:xfrm flipV="1">
            <a:off x="7740869" y="3681549"/>
            <a:ext cx="4003" cy="6748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39564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tr-TR" dirty="0" smtClean="0"/>
              <a:t>Sunum İçeriği</a:t>
            </a:r>
            <a:endParaRPr lang="tr-TR" dirty="0"/>
          </a:p>
        </p:txBody>
      </p:sp>
      <p:graphicFrame>
        <p:nvGraphicFramePr>
          <p:cNvPr id="4" name="İçerik Yer Tutucusu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6199026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75655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tr-TR" dirty="0" smtClean="0"/>
              <a:t>UYGULAMA/GOSTERIM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https://youtu.be/lTHlNa3zy18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761936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tr-TR" dirty="0" smtClean="0"/>
              <a:t>Projenin Kullanım Konsepti ve Amacı</a:t>
            </a:r>
            <a:endParaRPr lang="tr-TR" dirty="0"/>
          </a:p>
        </p:txBody>
      </p:sp>
      <p:sp>
        <p:nvSpPr>
          <p:cNvPr id="4" name="AutoShape 2" descr="Vova | No Monthly Fee Mini Realtime GPS Car Tracker Locator GPRS ..."/>
          <p:cNvSpPr>
            <a:spLocks noChangeAspect="1" noChangeArrowheads="1"/>
          </p:cNvSpPr>
          <p:nvPr/>
        </p:nvSpPr>
        <p:spPr bwMode="auto">
          <a:xfrm>
            <a:off x="2804181" y="3450075"/>
            <a:ext cx="6686659" cy="6686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r-TR"/>
          </a:p>
        </p:txBody>
      </p:sp>
      <p:pic>
        <p:nvPicPr>
          <p:cNvPr id="1038" name="Picture 14" descr="As Seen on Breaking Bad - Historical Logging GPS Tracking Device with Magnetic Mount - Portable GPS Tracker and Logger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3403773" y="4743555"/>
            <a:ext cx="1185082" cy="2037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Resim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177" y="1690688"/>
            <a:ext cx="3632772" cy="3478841"/>
          </a:xfrm>
          <a:prstGeom prst="rect">
            <a:avLst/>
          </a:prstGeom>
        </p:spPr>
      </p:pic>
      <p:pic>
        <p:nvPicPr>
          <p:cNvPr id="1040" name="Picture 16" descr="SNBGYW Car Accessories Store Ürü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949" y="1600153"/>
            <a:ext cx="3165090" cy="3165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Metin kutusu 11"/>
          <p:cNvSpPr txBox="1"/>
          <p:nvPr/>
        </p:nvSpPr>
        <p:spPr>
          <a:xfrm>
            <a:off x="8000180" y="1690687"/>
            <a:ext cx="372405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smtClean="0"/>
              <a:t>Yerleştirildiği taşıtın aldığı ; </a:t>
            </a:r>
          </a:p>
          <a:p>
            <a:r>
              <a:rPr lang="tr-TR" dirty="0" smtClean="0"/>
              <a:t>Rotası</a:t>
            </a:r>
          </a:p>
          <a:p>
            <a:r>
              <a:rPr lang="tr-TR" dirty="0" smtClean="0"/>
              <a:t>Başlangıç </a:t>
            </a:r>
          </a:p>
          <a:p>
            <a:r>
              <a:rPr lang="tr-TR" dirty="0" smtClean="0"/>
              <a:t>Bitiş</a:t>
            </a:r>
          </a:p>
          <a:p>
            <a:r>
              <a:rPr lang="tr-TR" dirty="0" smtClean="0"/>
              <a:t>noktalarının Google Earth üzerinde gösterilmesi.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530180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tr-TR" dirty="0" smtClean="0"/>
              <a:t>Uydu </a:t>
            </a:r>
            <a:r>
              <a:rPr lang="tr-TR" dirty="0" err="1" smtClean="0"/>
              <a:t>Navigasyon</a:t>
            </a:r>
            <a:r>
              <a:rPr lang="tr-TR" dirty="0" smtClean="0"/>
              <a:t> Sistemleri</a:t>
            </a:r>
            <a:endParaRPr lang="tr-TR" dirty="0"/>
          </a:p>
        </p:txBody>
      </p:sp>
      <p:pic>
        <p:nvPicPr>
          <p:cNvPr id="4098" name="Picture 2" descr="https://upload.wikimedia.org/wikipedia/commons/thumb/b/b4/Comparison_satellite_navigation_orbits.svg/800px-Comparison_satellite_navigation_orbits.svg.pn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511" y="1690688"/>
            <a:ext cx="4351338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Metin kutusu 3"/>
          <p:cNvSpPr txBox="1"/>
          <p:nvPr/>
        </p:nvSpPr>
        <p:spPr>
          <a:xfrm>
            <a:off x="5391807" y="1690688"/>
            <a:ext cx="6800193" cy="5539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400" b="1" dirty="0" smtClean="0"/>
              <a:t>GPS		</a:t>
            </a:r>
            <a:r>
              <a:rPr lang="tr-TR" sz="2400" dirty="0" smtClean="0"/>
              <a:t>: </a:t>
            </a:r>
            <a:r>
              <a:rPr lang="tr-TR" sz="2400" b="1" dirty="0" smtClean="0"/>
              <a:t>G</a:t>
            </a:r>
            <a:r>
              <a:rPr lang="tr-TR" sz="2400" dirty="0" smtClean="0"/>
              <a:t>lobal </a:t>
            </a:r>
            <a:r>
              <a:rPr lang="tr-TR" sz="2400" b="1" dirty="0" err="1" smtClean="0"/>
              <a:t>P</a:t>
            </a:r>
            <a:r>
              <a:rPr lang="tr-TR" sz="2400" dirty="0" err="1" smtClean="0"/>
              <a:t>osition</a:t>
            </a:r>
            <a:r>
              <a:rPr lang="tr-TR" sz="2400" dirty="0" smtClean="0"/>
              <a:t> </a:t>
            </a:r>
            <a:r>
              <a:rPr lang="tr-TR" sz="2400" b="1" dirty="0" err="1" smtClean="0"/>
              <a:t>S</a:t>
            </a:r>
            <a:r>
              <a:rPr lang="tr-TR" sz="2400" dirty="0" err="1" smtClean="0"/>
              <a:t>ystem</a:t>
            </a:r>
            <a:r>
              <a:rPr lang="tr-TR" sz="2400" dirty="0" smtClean="0"/>
              <a:t>, U.S. </a:t>
            </a:r>
            <a:r>
              <a:rPr lang="tr-TR" sz="2400" dirty="0" err="1" smtClean="0"/>
              <a:t>Department</a:t>
            </a:r>
            <a:r>
              <a:rPr lang="tr-TR" sz="2400" dirty="0" smtClean="0"/>
              <a:t> of </a:t>
            </a:r>
            <a:r>
              <a:rPr lang="tr-TR" sz="2400" dirty="0" err="1" smtClean="0"/>
              <a:t>Defence</a:t>
            </a:r>
            <a:endParaRPr lang="tr-TR" sz="2400" dirty="0" smtClean="0"/>
          </a:p>
          <a:p>
            <a:endParaRPr lang="tr-TR" sz="2400" dirty="0" smtClean="0"/>
          </a:p>
          <a:p>
            <a:r>
              <a:rPr lang="tr-TR" sz="2400" b="1" dirty="0" smtClean="0"/>
              <a:t>GLONASS	: </a:t>
            </a:r>
            <a:r>
              <a:rPr lang="tr-TR" sz="2400" b="1" dirty="0"/>
              <a:t>Glo</a:t>
            </a:r>
            <a:r>
              <a:rPr lang="tr-TR" sz="2400" dirty="0"/>
              <a:t>bal </a:t>
            </a:r>
            <a:r>
              <a:rPr lang="tr-TR" sz="2400" b="1" dirty="0" err="1"/>
              <a:t>Na</a:t>
            </a:r>
            <a:r>
              <a:rPr lang="tr-TR" sz="2400" dirty="0" err="1"/>
              <a:t>vigation</a:t>
            </a:r>
            <a:r>
              <a:rPr lang="tr-TR" sz="2400" dirty="0"/>
              <a:t> </a:t>
            </a:r>
            <a:r>
              <a:rPr lang="tr-TR" sz="2400" b="1" dirty="0" err="1"/>
              <a:t>S</a:t>
            </a:r>
            <a:r>
              <a:rPr lang="tr-TR" sz="2400" dirty="0" err="1"/>
              <a:t>atellite</a:t>
            </a:r>
            <a:r>
              <a:rPr lang="tr-TR" sz="2400" dirty="0"/>
              <a:t> </a:t>
            </a:r>
            <a:r>
              <a:rPr lang="tr-TR" sz="2400" b="1" dirty="0" err="1" smtClean="0"/>
              <a:t>S</a:t>
            </a:r>
            <a:r>
              <a:rPr lang="tr-TR" sz="2400" dirty="0" err="1" smtClean="0"/>
              <a:t>ystem</a:t>
            </a:r>
            <a:r>
              <a:rPr lang="tr-TR" sz="2400" dirty="0" smtClean="0"/>
              <a:t>, </a:t>
            </a:r>
            <a:r>
              <a:rPr lang="tr-TR" sz="2400" dirty="0" err="1" smtClean="0"/>
              <a:t>Rosmoskos</a:t>
            </a:r>
            <a:r>
              <a:rPr lang="tr-TR" sz="2400" dirty="0" smtClean="0"/>
              <a:t>, </a:t>
            </a:r>
            <a:r>
              <a:rPr lang="tr-TR" sz="2400" dirty="0" err="1" smtClean="0"/>
              <a:t>Russia</a:t>
            </a:r>
            <a:endParaRPr lang="tr-TR" sz="2400" dirty="0" smtClean="0"/>
          </a:p>
          <a:p>
            <a:endParaRPr lang="tr-TR" sz="2400" dirty="0" smtClean="0"/>
          </a:p>
          <a:p>
            <a:r>
              <a:rPr lang="tr-TR" sz="2400" b="1" dirty="0" smtClean="0"/>
              <a:t>Galileo		: </a:t>
            </a:r>
            <a:r>
              <a:rPr lang="tr-TR" sz="2400" dirty="0" err="1" smtClean="0"/>
              <a:t>European</a:t>
            </a:r>
            <a:r>
              <a:rPr lang="tr-TR" sz="2400" dirty="0" smtClean="0"/>
              <a:t> </a:t>
            </a:r>
            <a:r>
              <a:rPr lang="tr-TR" sz="2400" dirty="0" err="1" smtClean="0"/>
              <a:t>Union</a:t>
            </a:r>
            <a:endParaRPr lang="tr-TR" sz="2400" dirty="0" smtClean="0"/>
          </a:p>
          <a:p>
            <a:endParaRPr lang="tr-TR" sz="2400" dirty="0" smtClean="0"/>
          </a:p>
          <a:p>
            <a:r>
              <a:rPr lang="tr-TR" sz="2400" b="1" dirty="0" smtClean="0"/>
              <a:t>COMPASS 	 : </a:t>
            </a:r>
            <a:r>
              <a:rPr lang="tr-TR" sz="2400" dirty="0" err="1" smtClean="0"/>
              <a:t>China</a:t>
            </a:r>
            <a:endParaRPr lang="tr-TR" sz="2400" b="1" dirty="0" smtClean="0"/>
          </a:p>
          <a:p>
            <a:r>
              <a:rPr lang="tr-TR" sz="2400" b="1" dirty="0" smtClean="0"/>
              <a:t>(BeiDou-2)	</a:t>
            </a:r>
          </a:p>
          <a:p>
            <a:endParaRPr lang="tr-TR" sz="2400" b="1" dirty="0"/>
          </a:p>
          <a:p>
            <a:r>
              <a:rPr lang="tr-TR" sz="2400" b="1" dirty="0" smtClean="0"/>
              <a:t>IIRS		: </a:t>
            </a:r>
            <a:r>
              <a:rPr lang="tr-TR" sz="2400" b="1" dirty="0" err="1" smtClean="0"/>
              <a:t>I</a:t>
            </a:r>
            <a:r>
              <a:rPr lang="tr-TR" sz="2400" dirty="0" err="1" smtClean="0"/>
              <a:t>ndian</a:t>
            </a:r>
            <a:r>
              <a:rPr lang="tr-TR" sz="2400" dirty="0" smtClean="0"/>
              <a:t> </a:t>
            </a:r>
            <a:r>
              <a:rPr lang="tr-TR" sz="2400" b="1" dirty="0" err="1" smtClean="0"/>
              <a:t>R</a:t>
            </a:r>
            <a:r>
              <a:rPr lang="tr-TR" sz="2400" dirty="0" err="1" smtClean="0"/>
              <a:t>egional</a:t>
            </a:r>
            <a:r>
              <a:rPr lang="tr-TR" sz="2400" dirty="0" smtClean="0"/>
              <a:t> </a:t>
            </a:r>
            <a:r>
              <a:rPr lang="tr-TR" sz="2400" b="1" dirty="0" err="1" smtClean="0"/>
              <a:t>N</a:t>
            </a:r>
            <a:r>
              <a:rPr lang="tr-TR" sz="2400" dirty="0" err="1" smtClean="0"/>
              <a:t>avigation</a:t>
            </a:r>
            <a:r>
              <a:rPr lang="tr-TR" sz="2400" dirty="0" smtClean="0"/>
              <a:t> </a:t>
            </a:r>
            <a:r>
              <a:rPr lang="tr-TR" sz="2400" b="1" dirty="0" err="1" smtClean="0"/>
              <a:t>S</a:t>
            </a:r>
            <a:r>
              <a:rPr lang="tr-TR" sz="2400" dirty="0" err="1" smtClean="0"/>
              <a:t>atellite</a:t>
            </a:r>
            <a:r>
              <a:rPr lang="tr-TR" sz="2400" dirty="0" smtClean="0"/>
              <a:t> </a:t>
            </a:r>
            <a:r>
              <a:rPr lang="tr-TR" sz="2400" b="1" dirty="0" err="1" smtClean="0"/>
              <a:t>S</a:t>
            </a:r>
            <a:r>
              <a:rPr lang="tr-TR" sz="2400" dirty="0" err="1" smtClean="0"/>
              <a:t>ystem</a:t>
            </a:r>
            <a:endParaRPr lang="tr-TR" sz="2400" dirty="0"/>
          </a:p>
          <a:p>
            <a:endParaRPr lang="tr-TR" sz="2400" b="1" dirty="0"/>
          </a:p>
          <a:p>
            <a:r>
              <a:rPr lang="tr-TR" dirty="0" smtClean="0"/>
              <a:t> 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048557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tr-TR" dirty="0"/>
              <a:t>Uydu </a:t>
            </a:r>
            <a:r>
              <a:rPr lang="tr-TR" dirty="0" err="1"/>
              <a:t>Navigasyon</a:t>
            </a:r>
            <a:r>
              <a:rPr lang="tr-TR" dirty="0"/>
              <a:t> Sistemleri</a:t>
            </a:r>
            <a:br>
              <a:rPr lang="tr-TR" dirty="0"/>
            </a:br>
            <a:r>
              <a:rPr lang="tr-TR" sz="3000" dirty="0"/>
              <a:t>GPS </a:t>
            </a:r>
            <a:r>
              <a:rPr lang="tr-TR" sz="3000" smtClean="0"/>
              <a:t>Frequency</a:t>
            </a:r>
            <a:endParaRPr lang="tr-TR" sz="3000" dirty="0"/>
          </a:p>
        </p:txBody>
      </p:sp>
      <p:pic>
        <p:nvPicPr>
          <p:cNvPr id="4" name="Picture 2" descr="https://upload.wikimedia.org/wikipedia/commons/9/9c/ConstellationGPS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601" y="2021723"/>
            <a:ext cx="4674503" cy="3739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İçerik Yer Tutucusu 5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1742" b="1988"/>
          <a:stretch/>
        </p:blipFill>
        <p:spPr>
          <a:xfrm>
            <a:off x="6096000" y="1943100"/>
            <a:ext cx="5124450" cy="4135582"/>
          </a:xfrm>
          <a:prstGeom prst="rect">
            <a:avLst/>
          </a:prstGeom>
        </p:spPr>
      </p:pic>
      <p:sp>
        <p:nvSpPr>
          <p:cNvPr id="7" name="Dikdörtgen 6"/>
          <p:cNvSpPr/>
          <p:nvPr/>
        </p:nvSpPr>
        <p:spPr>
          <a:xfrm>
            <a:off x="6096000" y="2545773"/>
            <a:ext cx="1873827" cy="665018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68902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tr-TR" dirty="0" smtClean="0"/>
              <a:t>Kullanılan Donanım</a:t>
            </a:r>
            <a:endParaRPr lang="tr-TR" dirty="0"/>
          </a:p>
        </p:txBody>
      </p:sp>
      <p:pic>
        <p:nvPicPr>
          <p:cNvPr id="7" name="İçerik Yer Tutucusu 6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4278" y="2342246"/>
            <a:ext cx="3997679" cy="3997679"/>
          </a:xfrm>
        </p:spPr>
      </p:pic>
      <p:pic>
        <p:nvPicPr>
          <p:cNvPr id="9" name="İçerik Yer Tutucusu 8"/>
          <p:cNvPicPr>
            <a:picLocks noGrp="1" noChangeAspect="1"/>
          </p:cNvPicPr>
          <p:nvPr>
            <p:ph sz="half" idx="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4945" y="5396884"/>
            <a:ext cx="476987" cy="318714"/>
          </a:xfrm>
        </p:spPr>
      </p:pic>
      <p:pic>
        <p:nvPicPr>
          <p:cNvPr id="10" name="Resim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0390" y="2645238"/>
            <a:ext cx="5100292" cy="3391693"/>
          </a:xfrm>
          <a:prstGeom prst="rect">
            <a:avLst/>
          </a:prstGeom>
        </p:spPr>
      </p:pic>
      <p:sp>
        <p:nvSpPr>
          <p:cNvPr id="11" name="Metin kutusu 10"/>
          <p:cNvSpPr txBox="1"/>
          <p:nvPr/>
        </p:nvSpPr>
        <p:spPr>
          <a:xfrm>
            <a:off x="7683058" y="1954573"/>
            <a:ext cx="3003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err="1" smtClean="0"/>
              <a:t>Raspberry</a:t>
            </a:r>
            <a:r>
              <a:rPr lang="tr-TR" dirty="0" smtClean="0"/>
              <a:t> Pi 3 b+</a:t>
            </a:r>
          </a:p>
        </p:txBody>
      </p:sp>
      <p:sp>
        <p:nvSpPr>
          <p:cNvPr id="12" name="Metin kutusu 11"/>
          <p:cNvSpPr txBox="1"/>
          <p:nvPr/>
        </p:nvSpPr>
        <p:spPr>
          <a:xfrm>
            <a:off x="1365513" y="1954573"/>
            <a:ext cx="30037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smtClean="0"/>
              <a:t>GY-NEO6MV2 Modülü Bulunan GPS Alıcı Sistemi</a:t>
            </a:r>
          </a:p>
        </p:txBody>
      </p:sp>
    </p:spTree>
    <p:extLst>
      <p:ext uri="{BB962C8B-B14F-4D97-AF65-F5344CB8AC3E}">
        <p14:creationId xmlns:p14="http://schemas.microsoft.com/office/powerpoint/2010/main" val="3356629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tr-TR" dirty="0" smtClean="0"/>
              <a:t>Kullanılan Donanım</a:t>
            </a:r>
            <a:br>
              <a:rPr lang="tr-TR" dirty="0" smtClean="0"/>
            </a:br>
            <a:r>
              <a:rPr lang="tr-TR" sz="3000" dirty="0" err="1" smtClean="0"/>
              <a:t>Raspberry</a:t>
            </a:r>
            <a:r>
              <a:rPr lang="tr-TR" sz="3000" dirty="0" smtClean="0"/>
              <a:t> Pi 3 b+ </a:t>
            </a:r>
            <a:endParaRPr lang="tr-TR" sz="3000" dirty="0"/>
          </a:p>
        </p:txBody>
      </p:sp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15885" y="1534679"/>
            <a:ext cx="4871900" cy="5029059"/>
          </a:xfrm>
          <a:prstGeom prst="rect">
            <a:avLst/>
          </a:prstGeom>
        </p:spPr>
      </p:pic>
      <p:pic>
        <p:nvPicPr>
          <p:cNvPr id="5" name="Resi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453" y="2002270"/>
            <a:ext cx="5100292" cy="3391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9857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tr-TR" dirty="0" smtClean="0"/>
              <a:t>Kullanılan Donanım</a:t>
            </a:r>
            <a:r>
              <a:rPr lang="tr-TR" sz="3500" dirty="0" smtClean="0"/>
              <a:t/>
            </a:r>
            <a:br>
              <a:rPr lang="tr-TR" sz="3500" dirty="0" smtClean="0"/>
            </a:br>
            <a:r>
              <a:rPr lang="tr-TR" sz="3000" dirty="0" smtClean="0"/>
              <a:t>GY-NEO6MV2 Modülü Bulunan GPS Alıcısı Sistemi</a:t>
            </a:r>
            <a:endParaRPr lang="tr-TR" sz="3000" dirty="0"/>
          </a:p>
        </p:txBody>
      </p:sp>
      <p:pic>
        <p:nvPicPr>
          <p:cNvPr id="5" name="İçerik Yer Tutucusu 4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912882" y="1690688"/>
            <a:ext cx="8066689" cy="4843174"/>
          </a:xfrm>
          <a:prstGeom prst="rect">
            <a:avLst/>
          </a:prstGeom>
        </p:spPr>
      </p:pic>
      <p:sp>
        <p:nvSpPr>
          <p:cNvPr id="7" name="Dikdörtgen 6"/>
          <p:cNvSpPr/>
          <p:nvPr/>
        </p:nvSpPr>
        <p:spPr>
          <a:xfrm>
            <a:off x="4335780" y="2537460"/>
            <a:ext cx="1005840" cy="1905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0" name="Dikdörtgen 9"/>
          <p:cNvSpPr/>
          <p:nvPr/>
        </p:nvSpPr>
        <p:spPr>
          <a:xfrm>
            <a:off x="6398170" y="4502150"/>
            <a:ext cx="1160869" cy="17386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708946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tr-TR" dirty="0" smtClean="0"/>
              <a:t>Kullanılan Donanım</a:t>
            </a:r>
            <a:r>
              <a:rPr lang="tr-TR" sz="4800" dirty="0" smtClean="0"/>
              <a:t/>
            </a:r>
            <a:br>
              <a:rPr lang="tr-TR" sz="4800" dirty="0" smtClean="0"/>
            </a:br>
            <a:r>
              <a:rPr lang="tr-TR" sz="3000" dirty="0" smtClean="0"/>
              <a:t>GY-NEO6MV2 Modülü Bulunan GPS Alıcısı Sistemi</a:t>
            </a:r>
            <a:endParaRPr lang="tr-TR" sz="3000" dirty="0"/>
          </a:p>
        </p:txBody>
      </p:sp>
      <p:pic>
        <p:nvPicPr>
          <p:cNvPr id="6" name="İçerik Yer Tutucusu 5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19398" y="1602105"/>
            <a:ext cx="10080681" cy="4742348"/>
          </a:xfrm>
          <a:prstGeom prst="rect">
            <a:avLst/>
          </a:prstGeom>
        </p:spPr>
      </p:pic>
      <p:pic>
        <p:nvPicPr>
          <p:cNvPr id="8" name="Resim 7"/>
          <p:cNvPicPr>
            <a:picLocks noChangeAspect="1"/>
          </p:cNvPicPr>
          <p:nvPr/>
        </p:nvPicPr>
        <p:blipFill rotWithShape="1">
          <a:blip r:embed="rId4"/>
          <a:srcRect t="18087" b="10172"/>
          <a:stretch/>
        </p:blipFill>
        <p:spPr>
          <a:xfrm>
            <a:off x="3858895" y="1778000"/>
            <a:ext cx="3608673" cy="751840"/>
          </a:xfrm>
          <a:prstGeom prst="rect">
            <a:avLst/>
          </a:prstGeom>
        </p:spPr>
      </p:pic>
      <p:cxnSp>
        <p:nvCxnSpPr>
          <p:cNvPr id="12" name="Düz Ok Bağlayıcısı 11"/>
          <p:cNvCxnSpPr/>
          <p:nvPr/>
        </p:nvCxnSpPr>
        <p:spPr>
          <a:xfrm flipV="1">
            <a:off x="1178560" y="2235200"/>
            <a:ext cx="2590800" cy="4165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Dikdörtgen 12"/>
          <p:cNvSpPr/>
          <p:nvPr/>
        </p:nvSpPr>
        <p:spPr>
          <a:xfrm>
            <a:off x="9164320" y="3230880"/>
            <a:ext cx="436880" cy="1727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cxnSp>
        <p:nvCxnSpPr>
          <p:cNvPr id="15" name="Düz Ok Bağlayıcısı 14"/>
          <p:cNvCxnSpPr/>
          <p:nvPr/>
        </p:nvCxnSpPr>
        <p:spPr>
          <a:xfrm>
            <a:off x="609600" y="2651760"/>
            <a:ext cx="36576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Metin kutusu 15"/>
          <p:cNvSpPr txBox="1"/>
          <p:nvPr/>
        </p:nvSpPr>
        <p:spPr>
          <a:xfrm>
            <a:off x="-25926" y="2289591"/>
            <a:ext cx="11149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400" dirty="0" err="1" smtClean="0"/>
              <a:t>Microwave</a:t>
            </a:r>
            <a:endParaRPr lang="tr-TR" sz="1400" dirty="0"/>
          </a:p>
        </p:txBody>
      </p:sp>
      <p:cxnSp>
        <p:nvCxnSpPr>
          <p:cNvPr id="17" name="Düz Ok Bağlayıcısı 16"/>
          <p:cNvCxnSpPr/>
          <p:nvPr/>
        </p:nvCxnSpPr>
        <p:spPr>
          <a:xfrm>
            <a:off x="9956800" y="3317240"/>
            <a:ext cx="36576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Metin kutusu 18"/>
          <p:cNvSpPr txBox="1"/>
          <p:nvPr/>
        </p:nvSpPr>
        <p:spPr>
          <a:xfrm>
            <a:off x="10420404" y="3095823"/>
            <a:ext cx="16293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400" dirty="0" smtClean="0"/>
              <a:t>SERIAL OUTPUT NMEA FORMAT</a:t>
            </a:r>
            <a:endParaRPr lang="tr-TR" sz="1400" dirty="0"/>
          </a:p>
        </p:txBody>
      </p:sp>
    </p:spTree>
    <p:extLst>
      <p:ext uri="{BB962C8B-B14F-4D97-AF65-F5344CB8AC3E}">
        <p14:creationId xmlns:p14="http://schemas.microsoft.com/office/powerpoint/2010/main" val="12730436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1023</TotalTime>
  <Words>426</Words>
  <Application>Microsoft Office PowerPoint</Application>
  <PresentationFormat>Geniş ekran</PresentationFormat>
  <Paragraphs>113</Paragraphs>
  <Slides>20</Slides>
  <Notes>11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4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20</vt:i4>
      </vt:variant>
    </vt:vector>
  </HeadingPairs>
  <TitlesOfParts>
    <vt:vector size="25" baseType="lpstr">
      <vt:lpstr>Arial</vt:lpstr>
      <vt:lpstr>Calibri</vt:lpstr>
      <vt:lpstr>Calibri Light</vt:lpstr>
      <vt:lpstr>Cambria Math</vt:lpstr>
      <vt:lpstr>Office Teması</vt:lpstr>
      <vt:lpstr>Proje Adı GPS TRACKER</vt:lpstr>
      <vt:lpstr>Sunum İçeriği</vt:lpstr>
      <vt:lpstr>Projenin Kullanım Konsepti ve Amacı</vt:lpstr>
      <vt:lpstr>Uydu Navigasyon Sistemleri</vt:lpstr>
      <vt:lpstr>Uydu Navigasyon Sistemleri GPS Frequency</vt:lpstr>
      <vt:lpstr>Kullanılan Donanım</vt:lpstr>
      <vt:lpstr>Kullanılan Donanım Raspberry Pi 3 b+ </vt:lpstr>
      <vt:lpstr>Kullanılan Donanım GY-NEO6MV2 Modülü Bulunan GPS Alıcısı Sistemi</vt:lpstr>
      <vt:lpstr>Kullanılan Donanım GY-NEO6MV2 Modülü Bulunan GPS Alıcısı Sistemi</vt:lpstr>
      <vt:lpstr>Kullanılan Donanım GY-NEO6MV2 Modülü Bulunan GPS Alıcısı Sistemi</vt:lpstr>
      <vt:lpstr>NMEA 0183</vt:lpstr>
      <vt:lpstr>NMEA 0183</vt:lpstr>
      <vt:lpstr>NMEA 0183</vt:lpstr>
      <vt:lpstr>Sisteme Genel Bakış</vt:lpstr>
      <vt:lpstr>Sisteme Genel Bakış Algoritma</vt:lpstr>
      <vt:lpstr>Sisteme Genel Bakış</vt:lpstr>
      <vt:lpstr>Dikkat Edilmesi Gereken Noktalar NMEA 0183 DMM TO DD CONVERT</vt:lpstr>
      <vt:lpstr>Dikkat Edilmesi Gereken Noktalar</vt:lpstr>
      <vt:lpstr>Dikkat Edilmesi Gereken Noktalar</vt:lpstr>
      <vt:lpstr>UYGULAMA/GOSTERIM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 Adı GPS TRACKER</dc:title>
  <dc:creator>Mutlu</dc:creator>
  <cp:lastModifiedBy>Mutlu</cp:lastModifiedBy>
  <cp:revision>32</cp:revision>
  <dcterms:created xsi:type="dcterms:W3CDTF">2020-04-28T20:14:12Z</dcterms:created>
  <dcterms:modified xsi:type="dcterms:W3CDTF">2020-05-01T23:57:25Z</dcterms:modified>
</cp:coreProperties>
</file>